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3"/>
    <p:sldId id="897" r:id="rId4"/>
    <p:sldId id="920" r:id="rId5"/>
    <p:sldId id="943" r:id="rId6"/>
    <p:sldId id="264" r:id="rId7"/>
    <p:sldId id="921" r:id="rId8"/>
    <p:sldId id="903" r:id="rId9"/>
    <p:sldId id="265" r:id="rId10"/>
    <p:sldId id="825" r:id="rId11"/>
    <p:sldId id="898" r:id="rId12"/>
    <p:sldId id="899" r:id="rId13"/>
    <p:sldId id="944" r:id="rId14"/>
    <p:sldId id="960" r:id="rId15"/>
    <p:sldId id="900" r:id="rId16"/>
    <p:sldId id="936" r:id="rId17"/>
    <p:sldId id="914" r:id="rId18"/>
    <p:sldId id="901" r:id="rId19"/>
    <p:sldId id="902" r:id="rId20"/>
    <p:sldId id="945" r:id="rId21"/>
    <p:sldId id="904" r:id="rId22"/>
    <p:sldId id="905" r:id="rId23"/>
  </p:sldIdLst>
  <p:sldSz cx="12192000" cy="6858000"/>
  <p:notesSz cx="6858000" cy="9144000"/>
  <p:embeddedFontLst>
    <p:embeddedFont>
      <p:font typeface="仓耳小丸子" panose="02020400000000000000" pitchFamily="18" charset="-122"/>
      <p:regular r:id="rId29"/>
    </p:embeddedFont>
    <p:embeddedFont>
      <p:font typeface="楷体" panose="02010609060101010101" charset="-122"/>
      <p:regular r:id="rId30"/>
    </p:embeddedFont>
    <p:embeddedFont>
      <p:font typeface="杨任东竹石体-Regular" panose="02000000000000000000" pitchFamily="2" charset="-122"/>
      <p:regular r:id="rId31"/>
    </p:embeddedFont>
    <p:embeddedFont>
      <p:font typeface="华康魏碑W7" panose="03000709000000000000" charset="-122"/>
      <p:regular r:id="rId32"/>
    </p:embeddedFont>
    <p:embeddedFont>
      <p:font typeface="仓耳舒圆体 W02" panose="02020400000000000000" charset="-122"/>
      <p:regular r:id="rId33"/>
    </p:embeddedFont>
    <p:embeddedFont>
      <p:font typeface="等线" panose="02010600030101010101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AE7EF"/>
    <a:srgbClr val="CD268D"/>
    <a:srgbClr val="590696"/>
    <a:srgbClr val="F5F7F9"/>
    <a:srgbClr val="FFFFFF"/>
    <a:srgbClr val="FFFBEF"/>
    <a:srgbClr val="37E2D5"/>
    <a:srgbClr val="FBCB0A"/>
    <a:srgbClr val="FBE6E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266.xml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2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03.xml"/><Relationship Id="rId19" Type="http://schemas.openxmlformats.org/officeDocument/2006/relationships/image" Target="../media/image7.png"/><Relationship Id="rId18" Type="http://schemas.openxmlformats.org/officeDocument/2006/relationships/tags" Target="../tags/tag217.xml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1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tags" Target="../tags/tag23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63.xml"/><Relationship Id="rId14" Type="http://schemas.openxmlformats.org/officeDocument/2006/relationships/tags" Target="../tags/tag26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tags" Target="../tags/tag2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5.xml"/><Relationship Id="rId71" Type="http://schemas.openxmlformats.org/officeDocument/2006/relationships/tags" Target="../tags/tag74.xml"/><Relationship Id="rId70" Type="http://schemas.openxmlformats.org/officeDocument/2006/relationships/tags" Target="../tags/tag73.xml"/><Relationship Id="rId7" Type="http://schemas.openxmlformats.org/officeDocument/2006/relationships/tags" Target="../tags/tag10.xml"/><Relationship Id="rId69" Type="http://schemas.openxmlformats.org/officeDocument/2006/relationships/tags" Target="../tags/tag72.xml"/><Relationship Id="rId68" Type="http://schemas.openxmlformats.org/officeDocument/2006/relationships/tags" Target="../tags/tag71.xml"/><Relationship Id="rId67" Type="http://schemas.openxmlformats.org/officeDocument/2006/relationships/tags" Target="../tags/tag70.xml"/><Relationship Id="rId66" Type="http://schemas.openxmlformats.org/officeDocument/2006/relationships/tags" Target="../tags/tag69.xml"/><Relationship Id="rId65" Type="http://schemas.openxmlformats.org/officeDocument/2006/relationships/tags" Target="../tags/tag68.xml"/><Relationship Id="rId64" Type="http://schemas.openxmlformats.org/officeDocument/2006/relationships/tags" Target="../tags/tag67.xml"/><Relationship Id="rId63" Type="http://schemas.openxmlformats.org/officeDocument/2006/relationships/tags" Target="../tags/tag66.xml"/><Relationship Id="rId62" Type="http://schemas.openxmlformats.org/officeDocument/2006/relationships/tags" Target="../tags/tag65.xml"/><Relationship Id="rId61" Type="http://schemas.openxmlformats.org/officeDocument/2006/relationships/tags" Target="../tags/tag64.xml"/><Relationship Id="rId60" Type="http://schemas.openxmlformats.org/officeDocument/2006/relationships/tags" Target="../tags/tag63.xml"/><Relationship Id="rId6" Type="http://schemas.openxmlformats.org/officeDocument/2006/relationships/tags" Target="../tags/tag9.xml"/><Relationship Id="rId59" Type="http://schemas.openxmlformats.org/officeDocument/2006/relationships/tags" Target="../tags/tag62.xml"/><Relationship Id="rId58" Type="http://schemas.openxmlformats.org/officeDocument/2006/relationships/tags" Target="../tags/tag61.xml"/><Relationship Id="rId57" Type="http://schemas.openxmlformats.org/officeDocument/2006/relationships/tags" Target="../tags/tag60.xml"/><Relationship Id="rId56" Type="http://schemas.openxmlformats.org/officeDocument/2006/relationships/tags" Target="../tags/tag59.xml"/><Relationship Id="rId55" Type="http://schemas.openxmlformats.org/officeDocument/2006/relationships/tags" Target="../tags/tag58.xml"/><Relationship Id="rId54" Type="http://schemas.openxmlformats.org/officeDocument/2006/relationships/tags" Target="../tags/tag57.xml"/><Relationship Id="rId53" Type="http://schemas.openxmlformats.org/officeDocument/2006/relationships/tags" Target="../tags/tag56.xml"/><Relationship Id="rId52" Type="http://schemas.openxmlformats.org/officeDocument/2006/relationships/tags" Target="../tags/tag55.xml"/><Relationship Id="rId51" Type="http://schemas.openxmlformats.org/officeDocument/2006/relationships/tags" Target="../tags/tag54.xml"/><Relationship Id="rId50" Type="http://schemas.openxmlformats.org/officeDocument/2006/relationships/tags" Target="../tags/tag53.xml"/><Relationship Id="rId5" Type="http://schemas.openxmlformats.org/officeDocument/2006/relationships/tags" Target="../tags/tag8.xml"/><Relationship Id="rId49" Type="http://schemas.openxmlformats.org/officeDocument/2006/relationships/tags" Target="../tags/tag52.xml"/><Relationship Id="rId48" Type="http://schemas.openxmlformats.org/officeDocument/2006/relationships/tags" Target="../tags/tag51.xml"/><Relationship Id="rId47" Type="http://schemas.openxmlformats.org/officeDocument/2006/relationships/tags" Target="../tags/tag50.xml"/><Relationship Id="rId46" Type="http://schemas.openxmlformats.org/officeDocument/2006/relationships/tags" Target="../tags/tag49.xml"/><Relationship Id="rId45" Type="http://schemas.openxmlformats.org/officeDocument/2006/relationships/tags" Target="../tags/tag48.xml"/><Relationship Id="rId44" Type="http://schemas.openxmlformats.org/officeDocument/2006/relationships/tags" Target="../tags/tag47.xml"/><Relationship Id="rId43" Type="http://schemas.openxmlformats.org/officeDocument/2006/relationships/tags" Target="../tags/tag46.xml"/><Relationship Id="rId42" Type="http://schemas.openxmlformats.org/officeDocument/2006/relationships/tags" Target="../tags/tag45.xml"/><Relationship Id="rId41" Type="http://schemas.openxmlformats.org/officeDocument/2006/relationships/tags" Target="../tags/tag44.xml"/><Relationship Id="rId40" Type="http://schemas.openxmlformats.org/officeDocument/2006/relationships/tags" Target="../tags/tag43.xml"/><Relationship Id="rId4" Type="http://schemas.openxmlformats.org/officeDocument/2006/relationships/tags" Target="../tags/tag7.xml"/><Relationship Id="rId39" Type="http://schemas.openxmlformats.org/officeDocument/2006/relationships/tags" Target="../tags/tag42.xml"/><Relationship Id="rId38" Type="http://schemas.openxmlformats.org/officeDocument/2006/relationships/tags" Target="../tags/tag41.xml"/><Relationship Id="rId37" Type="http://schemas.openxmlformats.org/officeDocument/2006/relationships/tags" Target="../tags/tag40.xml"/><Relationship Id="rId36" Type="http://schemas.openxmlformats.org/officeDocument/2006/relationships/tags" Target="../tags/tag39.xml"/><Relationship Id="rId35" Type="http://schemas.openxmlformats.org/officeDocument/2006/relationships/tags" Target="../tags/tag38.xml"/><Relationship Id="rId34" Type="http://schemas.openxmlformats.org/officeDocument/2006/relationships/tags" Target="../tags/tag37.xml"/><Relationship Id="rId33" Type="http://schemas.openxmlformats.org/officeDocument/2006/relationships/tags" Target="../tags/tag36.xml"/><Relationship Id="rId32" Type="http://schemas.openxmlformats.org/officeDocument/2006/relationships/tags" Target="../tags/tag35.xml"/><Relationship Id="rId31" Type="http://schemas.openxmlformats.org/officeDocument/2006/relationships/tags" Target="../tags/tag34.xml"/><Relationship Id="rId30" Type="http://schemas.openxmlformats.org/officeDocument/2006/relationships/tags" Target="../tags/tag33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GIF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20.xml"/><Relationship Id="rId25" Type="http://schemas.openxmlformats.org/officeDocument/2006/relationships/tags" Target="../tags/tag119.xml"/><Relationship Id="rId24" Type="http://schemas.openxmlformats.org/officeDocument/2006/relationships/tags" Target="../tags/tag118.xml"/><Relationship Id="rId23" Type="http://schemas.openxmlformats.org/officeDocument/2006/relationships/tags" Target="../tags/tag117.xml"/><Relationship Id="rId22" Type="http://schemas.openxmlformats.org/officeDocument/2006/relationships/tags" Target="../tags/tag116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0" name="组合 879"/>
          <p:cNvGrpSpPr/>
          <p:nvPr/>
        </p:nvGrpSpPr>
        <p:grpSpPr>
          <a:xfrm rot="0">
            <a:off x="3604895" y="1428115"/>
            <a:ext cx="4928235" cy="1834515"/>
            <a:chOff x="3604647" y="1543084"/>
            <a:chExt cx="4928235" cy="1834377"/>
          </a:xfrm>
        </p:grpSpPr>
        <p:grpSp>
          <p:nvGrpSpPr>
            <p:cNvPr id="875" name="组合 874"/>
            <p:cNvGrpSpPr/>
            <p:nvPr/>
          </p:nvGrpSpPr>
          <p:grpSpPr>
            <a:xfrm>
              <a:off x="4309143" y="1543084"/>
              <a:ext cx="3335655" cy="859790"/>
              <a:chOff x="4249592" y="1544040"/>
              <a:chExt cx="3335655" cy="859790"/>
            </a:xfrm>
          </p:grpSpPr>
          <p:sp>
            <p:nvSpPr>
              <p:cNvPr id="835" name="矩形 834"/>
              <p:cNvSpPr/>
              <p:nvPr/>
            </p:nvSpPr>
            <p:spPr>
              <a:xfrm>
                <a:off x="6287942" y="2005050"/>
                <a:ext cx="1297305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XRD</a:t>
                </a:r>
                <a:endParaRPr lang="en-US" altLang="zh-CN" sz="2000" dirty="0">
                  <a:solidFill>
                    <a:srgbClr val="590696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  <p:grpSp>
            <p:nvGrpSpPr>
              <p:cNvPr id="841" name="图形 839"/>
              <p:cNvGrpSpPr/>
              <p:nvPr/>
            </p:nvGrpSpPr>
            <p:grpSpPr>
              <a:xfrm rot="20946166">
                <a:off x="4249592" y="1544040"/>
                <a:ext cx="813907" cy="797297"/>
                <a:chOff x="4193857" y="951689"/>
                <a:chExt cx="933450" cy="914400"/>
              </a:xfrm>
            </p:grpSpPr>
            <p:sp>
              <p:nvSpPr>
                <p:cNvPr id="842" name="任意多边形: 形状 841"/>
                <p:cNvSpPr/>
                <p:nvPr/>
              </p:nvSpPr>
              <p:spPr>
                <a:xfrm>
                  <a:off x="4343680" y="1117030"/>
                  <a:ext cx="657225" cy="752475"/>
                </a:xfrm>
                <a:custGeom>
                  <a:avLst/>
                  <a:gdLst>
                    <a:gd name="connsiteX0" fmla="*/ 632941 w 657225"/>
                    <a:gd name="connsiteY0" fmla="*/ 351295 h 752475"/>
                    <a:gd name="connsiteX1" fmla="*/ 622654 w 657225"/>
                    <a:gd name="connsiteY1" fmla="*/ 146793 h 752475"/>
                    <a:gd name="connsiteX2" fmla="*/ 480637 w 657225"/>
                    <a:gd name="connsiteY2" fmla="*/ 42590 h 752475"/>
                    <a:gd name="connsiteX3" fmla="*/ 305662 w 657225"/>
                    <a:gd name="connsiteY3" fmla="*/ 7157 h 752475"/>
                    <a:gd name="connsiteX4" fmla="*/ 25246 w 657225"/>
                    <a:gd name="connsiteY4" fmla="*/ 187084 h 752475"/>
                    <a:gd name="connsiteX5" fmla="*/ 21246 w 657225"/>
                    <a:gd name="connsiteY5" fmla="*/ 361582 h 752475"/>
                    <a:gd name="connsiteX6" fmla="*/ 135736 w 657225"/>
                    <a:gd name="connsiteY6" fmla="*/ 488645 h 752475"/>
                    <a:gd name="connsiteX7" fmla="*/ 162216 w 657225"/>
                    <a:gd name="connsiteY7" fmla="*/ 501218 h 752475"/>
                    <a:gd name="connsiteX8" fmla="*/ 172408 w 657225"/>
                    <a:gd name="connsiteY8" fmla="*/ 563988 h 752475"/>
                    <a:gd name="connsiteX9" fmla="*/ 163930 w 657225"/>
                    <a:gd name="connsiteY9" fmla="*/ 588086 h 752475"/>
                    <a:gd name="connsiteX10" fmla="*/ 176694 w 657225"/>
                    <a:gd name="connsiteY10" fmla="*/ 614375 h 752475"/>
                    <a:gd name="connsiteX11" fmla="*/ 169074 w 657225"/>
                    <a:gd name="connsiteY11" fmla="*/ 635902 h 752475"/>
                    <a:gd name="connsiteX12" fmla="*/ 205840 w 657225"/>
                    <a:gd name="connsiteY12" fmla="*/ 680098 h 752475"/>
                    <a:gd name="connsiteX13" fmla="*/ 218223 w 657225"/>
                    <a:gd name="connsiteY13" fmla="*/ 684003 h 752475"/>
                    <a:gd name="connsiteX14" fmla="*/ 247655 w 657225"/>
                    <a:gd name="connsiteY14" fmla="*/ 729152 h 752475"/>
                    <a:gd name="connsiteX15" fmla="*/ 297566 w 657225"/>
                    <a:gd name="connsiteY15" fmla="*/ 745154 h 752475"/>
                    <a:gd name="connsiteX16" fmla="*/ 347668 w 657225"/>
                    <a:gd name="connsiteY16" fmla="*/ 737343 h 752475"/>
                    <a:gd name="connsiteX17" fmla="*/ 384148 w 657225"/>
                    <a:gd name="connsiteY17" fmla="*/ 693623 h 752475"/>
                    <a:gd name="connsiteX18" fmla="*/ 385291 w 657225"/>
                    <a:gd name="connsiteY18" fmla="*/ 693433 h 752475"/>
                    <a:gd name="connsiteX19" fmla="*/ 385863 w 657225"/>
                    <a:gd name="connsiteY19" fmla="*/ 693433 h 752475"/>
                    <a:gd name="connsiteX20" fmla="*/ 388054 w 657225"/>
                    <a:gd name="connsiteY20" fmla="*/ 693052 h 752475"/>
                    <a:gd name="connsiteX21" fmla="*/ 389101 w 657225"/>
                    <a:gd name="connsiteY21" fmla="*/ 692861 h 752475"/>
                    <a:gd name="connsiteX22" fmla="*/ 389482 w 657225"/>
                    <a:gd name="connsiteY22" fmla="*/ 692861 h 752475"/>
                    <a:gd name="connsiteX23" fmla="*/ 426725 w 657225"/>
                    <a:gd name="connsiteY23" fmla="*/ 657333 h 752475"/>
                    <a:gd name="connsiteX24" fmla="*/ 420629 w 657225"/>
                    <a:gd name="connsiteY24" fmla="*/ 635711 h 752475"/>
                    <a:gd name="connsiteX25" fmla="*/ 433774 w 657225"/>
                    <a:gd name="connsiteY25" fmla="*/ 611423 h 752475"/>
                    <a:gd name="connsiteX26" fmla="*/ 427106 w 657225"/>
                    <a:gd name="connsiteY26" fmla="*/ 590753 h 752475"/>
                    <a:gd name="connsiteX27" fmla="*/ 450157 w 657225"/>
                    <a:gd name="connsiteY27" fmla="*/ 564274 h 752475"/>
                    <a:gd name="connsiteX28" fmla="*/ 451681 w 657225"/>
                    <a:gd name="connsiteY28" fmla="*/ 528650 h 752475"/>
                    <a:gd name="connsiteX29" fmla="*/ 505497 w 657225"/>
                    <a:gd name="connsiteY29" fmla="*/ 507505 h 752475"/>
                    <a:gd name="connsiteX30" fmla="*/ 632941 w 657225"/>
                    <a:gd name="connsiteY30" fmla="*/ 351295 h 752475"/>
                    <a:gd name="connsiteX31" fmla="*/ 185266 w 657225"/>
                    <a:gd name="connsiteY31" fmla="*/ 510362 h 752475"/>
                    <a:gd name="connsiteX32" fmla="*/ 429487 w 657225"/>
                    <a:gd name="connsiteY32" fmla="*/ 534270 h 752475"/>
                    <a:gd name="connsiteX33" fmla="*/ 430726 w 657225"/>
                    <a:gd name="connsiteY33" fmla="*/ 535032 h 752475"/>
                    <a:gd name="connsiteX34" fmla="*/ 434345 w 657225"/>
                    <a:gd name="connsiteY34" fmla="*/ 542176 h 752475"/>
                    <a:gd name="connsiteX35" fmla="*/ 430249 w 657225"/>
                    <a:gd name="connsiteY35" fmla="*/ 557702 h 752475"/>
                    <a:gd name="connsiteX36" fmla="*/ 401103 w 657225"/>
                    <a:gd name="connsiteY36" fmla="*/ 578276 h 752475"/>
                    <a:gd name="connsiteX37" fmla="*/ 200411 w 657225"/>
                    <a:gd name="connsiteY37" fmla="*/ 555797 h 752475"/>
                    <a:gd name="connsiteX38" fmla="*/ 199840 w 657225"/>
                    <a:gd name="connsiteY38" fmla="*/ 555701 h 752475"/>
                    <a:gd name="connsiteX39" fmla="*/ 197649 w 657225"/>
                    <a:gd name="connsiteY39" fmla="*/ 555225 h 752475"/>
                    <a:gd name="connsiteX40" fmla="*/ 185266 w 657225"/>
                    <a:gd name="connsiteY40" fmla="*/ 510362 h 752475"/>
                    <a:gd name="connsiteX41" fmla="*/ 184790 w 657225"/>
                    <a:gd name="connsiteY41" fmla="*/ 587991 h 752475"/>
                    <a:gd name="connsiteX42" fmla="*/ 195744 w 657225"/>
                    <a:gd name="connsiteY42" fmla="*/ 575990 h 752475"/>
                    <a:gd name="connsiteX43" fmla="*/ 399484 w 657225"/>
                    <a:gd name="connsiteY43" fmla="*/ 599040 h 752475"/>
                    <a:gd name="connsiteX44" fmla="*/ 412819 w 657225"/>
                    <a:gd name="connsiteY44" fmla="*/ 611232 h 752475"/>
                    <a:gd name="connsiteX45" fmla="*/ 394150 w 657225"/>
                    <a:gd name="connsiteY45" fmla="*/ 624281 h 752475"/>
                    <a:gd name="connsiteX46" fmla="*/ 289851 w 657225"/>
                    <a:gd name="connsiteY46" fmla="*/ 619614 h 752475"/>
                    <a:gd name="connsiteX47" fmla="*/ 206602 w 657225"/>
                    <a:gd name="connsiteY47" fmla="*/ 605612 h 752475"/>
                    <a:gd name="connsiteX48" fmla="*/ 202126 w 657225"/>
                    <a:gd name="connsiteY48" fmla="*/ 604184 h 752475"/>
                    <a:gd name="connsiteX49" fmla="*/ 201459 w 657225"/>
                    <a:gd name="connsiteY49" fmla="*/ 604088 h 752475"/>
                    <a:gd name="connsiteX50" fmla="*/ 199078 w 657225"/>
                    <a:gd name="connsiteY50" fmla="*/ 603612 h 752475"/>
                    <a:gd name="connsiteX51" fmla="*/ 184790 w 657225"/>
                    <a:gd name="connsiteY51" fmla="*/ 587991 h 752475"/>
                    <a:gd name="connsiteX52" fmla="*/ 338809 w 657225"/>
                    <a:gd name="connsiteY52" fmla="*/ 718388 h 752475"/>
                    <a:gd name="connsiteX53" fmla="*/ 300805 w 657225"/>
                    <a:gd name="connsiteY53" fmla="*/ 724484 h 752475"/>
                    <a:gd name="connsiteX54" fmla="*/ 262419 w 657225"/>
                    <a:gd name="connsiteY54" fmla="*/ 713721 h 752475"/>
                    <a:gd name="connsiteX55" fmla="*/ 240416 w 657225"/>
                    <a:gd name="connsiteY55" fmla="*/ 690004 h 752475"/>
                    <a:gd name="connsiteX56" fmla="*/ 359860 w 657225"/>
                    <a:gd name="connsiteY56" fmla="*/ 696671 h 752475"/>
                    <a:gd name="connsiteX57" fmla="*/ 338809 w 657225"/>
                    <a:gd name="connsiteY57" fmla="*/ 718388 h 752475"/>
                    <a:gd name="connsiteX58" fmla="*/ 405675 w 657225"/>
                    <a:gd name="connsiteY58" fmla="*/ 657047 h 752475"/>
                    <a:gd name="connsiteX59" fmla="*/ 385958 w 657225"/>
                    <a:gd name="connsiteY59" fmla="*/ 672287 h 752475"/>
                    <a:gd name="connsiteX60" fmla="*/ 385291 w 657225"/>
                    <a:gd name="connsiteY60" fmla="*/ 672287 h 752475"/>
                    <a:gd name="connsiteX61" fmla="*/ 244226 w 657225"/>
                    <a:gd name="connsiteY61" fmla="*/ 669811 h 752475"/>
                    <a:gd name="connsiteX62" fmla="*/ 211365 w 657225"/>
                    <a:gd name="connsiteY62" fmla="*/ 659714 h 752475"/>
                    <a:gd name="connsiteX63" fmla="*/ 193744 w 657225"/>
                    <a:gd name="connsiteY63" fmla="*/ 647332 h 752475"/>
                    <a:gd name="connsiteX64" fmla="*/ 199173 w 657225"/>
                    <a:gd name="connsiteY64" fmla="*/ 625043 h 752475"/>
                    <a:gd name="connsiteX65" fmla="*/ 285184 w 657225"/>
                    <a:gd name="connsiteY65" fmla="*/ 639998 h 752475"/>
                    <a:gd name="connsiteX66" fmla="*/ 393769 w 657225"/>
                    <a:gd name="connsiteY66" fmla="*/ 645046 h 752475"/>
                    <a:gd name="connsiteX67" fmla="*/ 405675 w 657225"/>
                    <a:gd name="connsiteY67" fmla="*/ 657047 h 752475"/>
                    <a:gd name="connsiteX68" fmla="*/ 523594 w 657225"/>
                    <a:gd name="connsiteY68" fmla="*/ 472167 h 752475"/>
                    <a:gd name="connsiteX69" fmla="*/ 208984 w 657225"/>
                    <a:gd name="connsiteY69" fmla="*/ 496456 h 752475"/>
                    <a:gd name="connsiteX70" fmla="*/ 176313 w 657225"/>
                    <a:gd name="connsiteY70" fmla="*/ 484550 h 752475"/>
                    <a:gd name="connsiteX71" fmla="*/ 56488 w 657225"/>
                    <a:gd name="connsiteY71" fmla="*/ 388157 h 752475"/>
                    <a:gd name="connsiteX72" fmla="*/ 33914 w 657225"/>
                    <a:gd name="connsiteY72" fmla="*/ 227756 h 752475"/>
                    <a:gd name="connsiteX73" fmla="*/ 268420 w 657225"/>
                    <a:gd name="connsiteY73" fmla="*/ 30683 h 752475"/>
                    <a:gd name="connsiteX74" fmla="*/ 430059 w 657225"/>
                    <a:gd name="connsiteY74" fmla="*/ 46590 h 752475"/>
                    <a:gd name="connsiteX75" fmla="*/ 579411 w 657225"/>
                    <a:gd name="connsiteY75" fmla="*/ 128315 h 752475"/>
                    <a:gd name="connsiteX76" fmla="*/ 624083 w 657225"/>
                    <a:gd name="connsiteY76" fmla="*/ 200419 h 752475"/>
                    <a:gd name="connsiteX77" fmla="*/ 624940 w 657225"/>
                    <a:gd name="connsiteY77" fmla="*/ 296812 h 752475"/>
                    <a:gd name="connsiteX78" fmla="*/ 523594 w 657225"/>
                    <a:gd name="connsiteY78" fmla="*/ 472167 h 752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57225" h="752475">
                      <a:moveTo>
                        <a:pt x="632941" y="351295"/>
                      </a:moveTo>
                      <a:cubicBezTo>
                        <a:pt x="653706" y="286811"/>
                        <a:pt x="663231" y="205753"/>
                        <a:pt x="622654" y="146793"/>
                      </a:cubicBezTo>
                      <a:cubicBezTo>
                        <a:pt x="589031" y="97930"/>
                        <a:pt x="534358" y="65069"/>
                        <a:pt x="480637" y="42590"/>
                      </a:cubicBezTo>
                      <a:cubicBezTo>
                        <a:pt x="425201" y="19539"/>
                        <a:pt x="365765" y="6680"/>
                        <a:pt x="305662" y="7157"/>
                      </a:cubicBezTo>
                      <a:cubicBezTo>
                        <a:pt x="188600" y="8109"/>
                        <a:pt x="70585" y="76689"/>
                        <a:pt x="25246" y="187084"/>
                      </a:cubicBezTo>
                      <a:cubicBezTo>
                        <a:pt x="2577" y="242424"/>
                        <a:pt x="1148" y="305289"/>
                        <a:pt x="21246" y="361582"/>
                      </a:cubicBezTo>
                      <a:cubicBezTo>
                        <a:pt x="41248" y="417684"/>
                        <a:pt x="83730" y="460928"/>
                        <a:pt x="135736" y="488645"/>
                      </a:cubicBezTo>
                      <a:cubicBezTo>
                        <a:pt x="144404" y="493217"/>
                        <a:pt x="153167" y="497313"/>
                        <a:pt x="162216" y="501218"/>
                      </a:cubicBezTo>
                      <a:cubicBezTo>
                        <a:pt x="148690" y="518078"/>
                        <a:pt x="155358" y="547415"/>
                        <a:pt x="172408" y="563988"/>
                      </a:cubicBezTo>
                      <a:cubicBezTo>
                        <a:pt x="166597" y="569798"/>
                        <a:pt x="163168" y="578085"/>
                        <a:pt x="163930" y="588086"/>
                      </a:cubicBezTo>
                      <a:cubicBezTo>
                        <a:pt x="164597" y="598754"/>
                        <a:pt x="169455" y="607898"/>
                        <a:pt x="176694" y="614375"/>
                      </a:cubicBezTo>
                      <a:cubicBezTo>
                        <a:pt x="171836" y="619900"/>
                        <a:pt x="168883" y="627234"/>
                        <a:pt x="169074" y="635902"/>
                      </a:cubicBezTo>
                      <a:cubicBezTo>
                        <a:pt x="169455" y="658190"/>
                        <a:pt x="186314" y="673049"/>
                        <a:pt x="205840" y="680098"/>
                      </a:cubicBezTo>
                      <a:cubicBezTo>
                        <a:pt x="210031" y="681527"/>
                        <a:pt x="214127" y="682765"/>
                        <a:pt x="218223" y="684003"/>
                      </a:cubicBezTo>
                      <a:cubicBezTo>
                        <a:pt x="219175" y="702386"/>
                        <a:pt x="232796" y="719246"/>
                        <a:pt x="247655" y="729152"/>
                      </a:cubicBezTo>
                      <a:cubicBezTo>
                        <a:pt x="261943" y="738581"/>
                        <a:pt x="280802" y="743249"/>
                        <a:pt x="297566" y="745154"/>
                      </a:cubicBezTo>
                      <a:cubicBezTo>
                        <a:pt x="314425" y="747059"/>
                        <a:pt x="332523" y="745249"/>
                        <a:pt x="347668" y="737343"/>
                      </a:cubicBezTo>
                      <a:cubicBezTo>
                        <a:pt x="365384" y="728009"/>
                        <a:pt x="377100" y="712102"/>
                        <a:pt x="384148" y="693623"/>
                      </a:cubicBezTo>
                      <a:cubicBezTo>
                        <a:pt x="384529" y="693623"/>
                        <a:pt x="384815" y="693528"/>
                        <a:pt x="385291" y="693433"/>
                      </a:cubicBezTo>
                      <a:cubicBezTo>
                        <a:pt x="385482" y="693528"/>
                        <a:pt x="385672" y="693433"/>
                        <a:pt x="385863" y="693433"/>
                      </a:cubicBezTo>
                      <a:cubicBezTo>
                        <a:pt x="386625" y="693433"/>
                        <a:pt x="387292" y="693147"/>
                        <a:pt x="388054" y="693052"/>
                      </a:cubicBezTo>
                      <a:cubicBezTo>
                        <a:pt x="388339" y="692957"/>
                        <a:pt x="388720" y="692957"/>
                        <a:pt x="389101" y="692861"/>
                      </a:cubicBezTo>
                      <a:cubicBezTo>
                        <a:pt x="389197" y="692766"/>
                        <a:pt x="389292" y="692766"/>
                        <a:pt x="389482" y="692861"/>
                      </a:cubicBezTo>
                      <a:cubicBezTo>
                        <a:pt x="407675" y="689623"/>
                        <a:pt x="424534" y="676764"/>
                        <a:pt x="426725" y="657333"/>
                      </a:cubicBezTo>
                      <a:cubicBezTo>
                        <a:pt x="427582" y="648856"/>
                        <a:pt x="425106" y="641522"/>
                        <a:pt x="420629" y="635711"/>
                      </a:cubicBezTo>
                      <a:cubicBezTo>
                        <a:pt x="427868" y="629901"/>
                        <a:pt x="433012" y="621710"/>
                        <a:pt x="433774" y="611423"/>
                      </a:cubicBezTo>
                      <a:cubicBezTo>
                        <a:pt x="434250" y="603231"/>
                        <a:pt x="431583" y="596183"/>
                        <a:pt x="427106" y="590753"/>
                      </a:cubicBezTo>
                      <a:cubicBezTo>
                        <a:pt x="436917" y="584467"/>
                        <a:pt x="444918" y="575132"/>
                        <a:pt x="450157" y="564274"/>
                      </a:cubicBezTo>
                      <a:cubicBezTo>
                        <a:pt x="455681" y="552653"/>
                        <a:pt x="456919" y="539223"/>
                        <a:pt x="451681" y="528650"/>
                      </a:cubicBezTo>
                      <a:cubicBezTo>
                        <a:pt x="470254" y="523316"/>
                        <a:pt x="488161" y="516554"/>
                        <a:pt x="505497" y="507505"/>
                      </a:cubicBezTo>
                      <a:cubicBezTo>
                        <a:pt x="568267" y="474834"/>
                        <a:pt x="611224" y="418256"/>
                        <a:pt x="632941" y="351295"/>
                      </a:cubicBezTo>
                      <a:close/>
                      <a:moveTo>
                        <a:pt x="185266" y="510362"/>
                      </a:moveTo>
                      <a:cubicBezTo>
                        <a:pt x="261657" y="538080"/>
                        <a:pt x="349192" y="551225"/>
                        <a:pt x="429487" y="534270"/>
                      </a:cubicBezTo>
                      <a:cubicBezTo>
                        <a:pt x="429868" y="534556"/>
                        <a:pt x="430249" y="534842"/>
                        <a:pt x="430726" y="535032"/>
                      </a:cubicBezTo>
                      <a:cubicBezTo>
                        <a:pt x="433202" y="536270"/>
                        <a:pt x="434155" y="538842"/>
                        <a:pt x="434345" y="542176"/>
                      </a:cubicBezTo>
                      <a:cubicBezTo>
                        <a:pt x="434631" y="547415"/>
                        <a:pt x="432631" y="553034"/>
                        <a:pt x="430249" y="557702"/>
                      </a:cubicBezTo>
                      <a:cubicBezTo>
                        <a:pt x="424630" y="568370"/>
                        <a:pt x="413771" y="578371"/>
                        <a:pt x="401103" y="578276"/>
                      </a:cubicBezTo>
                      <a:cubicBezTo>
                        <a:pt x="333475" y="580657"/>
                        <a:pt x="265943" y="572465"/>
                        <a:pt x="200411" y="555797"/>
                      </a:cubicBezTo>
                      <a:cubicBezTo>
                        <a:pt x="200221" y="555701"/>
                        <a:pt x="200030" y="555797"/>
                        <a:pt x="199840" y="555701"/>
                      </a:cubicBezTo>
                      <a:cubicBezTo>
                        <a:pt x="199173" y="555416"/>
                        <a:pt x="198506" y="555320"/>
                        <a:pt x="197649" y="555225"/>
                      </a:cubicBezTo>
                      <a:cubicBezTo>
                        <a:pt x="180313" y="552749"/>
                        <a:pt x="164407" y="516744"/>
                        <a:pt x="185266" y="510362"/>
                      </a:cubicBezTo>
                      <a:close/>
                      <a:moveTo>
                        <a:pt x="184790" y="587991"/>
                      </a:moveTo>
                      <a:cubicBezTo>
                        <a:pt x="183647" y="579895"/>
                        <a:pt x="187648" y="575609"/>
                        <a:pt x="195744" y="575990"/>
                      </a:cubicBezTo>
                      <a:cubicBezTo>
                        <a:pt x="262324" y="592658"/>
                        <a:pt x="330713" y="601421"/>
                        <a:pt x="399484" y="599040"/>
                      </a:cubicBezTo>
                      <a:cubicBezTo>
                        <a:pt x="406723" y="599516"/>
                        <a:pt x="414057" y="602945"/>
                        <a:pt x="412819" y="611232"/>
                      </a:cubicBezTo>
                      <a:cubicBezTo>
                        <a:pt x="411485" y="620281"/>
                        <a:pt x="402151" y="623424"/>
                        <a:pt x="394150" y="624281"/>
                      </a:cubicBezTo>
                      <a:cubicBezTo>
                        <a:pt x="359383" y="624091"/>
                        <a:pt x="324522" y="622757"/>
                        <a:pt x="289851" y="619614"/>
                      </a:cubicBezTo>
                      <a:cubicBezTo>
                        <a:pt x="262133" y="617042"/>
                        <a:pt x="233368" y="614185"/>
                        <a:pt x="206602" y="605612"/>
                      </a:cubicBezTo>
                      <a:cubicBezTo>
                        <a:pt x="205364" y="604850"/>
                        <a:pt x="203935" y="604374"/>
                        <a:pt x="202126" y="604184"/>
                      </a:cubicBezTo>
                      <a:cubicBezTo>
                        <a:pt x="201935" y="604088"/>
                        <a:pt x="201745" y="603993"/>
                        <a:pt x="201459" y="604088"/>
                      </a:cubicBezTo>
                      <a:cubicBezTo>
                        <a:pt x="200697" y="603803"/>
                        <a:pt x="199840" y="603707"/>
                        <a:pt x="199078" y="603612"/>
                      </a:cubicBezTo>
                      <a:cubicBezTo>
                        <a:pt x="191648" y="601802"/>
                        <a:pt x="185933" y="596087"/>
                        <a:pt x="184790" y="587991"/>
                      </a:cubicBezTo>
                      <a:close/>
                      <a:moveTo>
                        <a:pt x="338809" y="718388"/>
                      </a:moveTo>
                      <a:cubicBezTo>
                        <a:pt x="326998" y="724484"/>
                        <a:pt x="313854" y="725818"/>
                        <a:pt x="300805" y="724484"/>
                      </a:cubicBezTo>
                      <a:cubicBezTo>
                        <a:pt x="287946" y="723246"/>
                        <a:pt x="273944" y="719817"/>
                        <a:pt x="262419" y="713721"/>
                      </a:cubicBezTo>
                      <a:cubicBezTo>
                        <a:pt x="254132" y="709340"/>
                        <a:pt x="244036" y="700005"/>
                        <a:pt x="240416" y="690004"/>
                      </a:cubicBezTo>
                      <a:cubicBezTo>
                        <a:pt x="279469" y="699053"/>
                        <a:pt x="319759" y="700767"/>
                        <a:pt x="359860" y="696671"/>
                      </a:cubicBezTo>
                      <a:cubicBezTo>
                        <a:pt x="354907" y="705720"/>
                        <a:pt x="348144" y="713531"/>
                        <a:pt x="338809" y="718388"/>
                      </a:cubicBezTo>
                      <a:close/>
                      <a:moveTo>
                        <a:pt x="405675" y="657047"/>
                      </a:moveTo>
                      <a:cubicBezTo>
                        <a:pt x="403484" y="666191"/>
                        <a:pt x="394626" y="670668"/>
                        <a:pt x="385958" y="672287"/>
                      </a:cubicBezTo>
                      <a:cubicBezTo>
                        <a:pt x="385672" y="672287"/>
                        <a:pt x="385482" y="672287"/>
                        <a:pt x="385291" y="672287"/>
                      </a:cubicBezTo>
                      <a:cubicBezTo>
                        <a:pt x="338619" y="680003"/>
                        <a:pt x="290422" y="681146"/>
                        <a:pt x="244226" y="669811"/>
                      </a:cubicBezTo>
                      <a:cubicBezTo>
                        <a:pt x="233082" y="667049"/>
                        <a:pt x="222128" y="663715"/>
                        <a:pt x="211365" y="659714"/>
                      </a:cubicBezTo>
                      <a:cubicBezTo>
                        <a:pt x="204412" y="657143"/>
                        <a:pt x="197839" y="653714"/>
                        <a:pt x="193744" y="647332"/>
                      </a:cubicBezTo>
                      <a:cubicBezTo>
                        <a:pt x="188695" y="639236"/>
                        <a:pt x="187552" y="625710"/>
                        <a:pt x="199173" y="625043"/>
                      </a:cubicBezTo>
                      <a:cubicBezTo>
                        <a:pt x="226891" y="633997"/>
                        <a:pt x="256513" y="637331"/>
                        <a:pt x="285184" y="639998"/>
                      </a:cubicBezTo>
                      <a:cubicBezTo>
                        <a:pt x="321283" y="643427"/>
                        <a:pt x="357478" y="644855"/>
                        <a:pt x="393769" y="645046"/>
                      </a:cubicBezTo>
                      <a:cubicBezTo>
                        <a:pt x="402246" y="644951"/>
                        <a:pt x="407866" y="648189"/>
                        <a:pt x="405675" y="657047"/>
                      </a:cubicBezTo>
                      <a:close/>
                      <a:moveTo>
                        <a:pt x="523594" y="472167"/>
                      </a:moveTo>
                      <a:cubicBezTo>
                        <a:pt x="433488" y="536270"/>
                        <a:pt x="309472" y="529031"/>
                        <a:pt x="208984" y="496456"/>
                      </a:cubicBezTo>
                      <a:cubicBezTo>
                        <a:pt x="197935" y="492932"/>
                        <a:pt x="186981" y="488836"/>
                        <a:pt x="176313" y="484550"/>
                      </a:cubicBezTo>
                      <a:cubicBezTo>
                        <a:pt x="128116" y="464452"/>
                        <a:pt x="83254" y="434162"/>
                        <a:pt x="56488" y="388157"/>
                      </a:cubicBezTo>
                      <a:cubicBezTo>
                        <a:pt x="28675" y="340341"/>
                        <a:pt x="20865" y="281381"/>
                        <a:pt x="33914" y="227756"/>
                      </a:cubicBezTo>
                      <a:cubicBezTo>
                        <a:pt x="60108" y="120028"/>
                        <a:pt x="161549" y="45352"/>
                        <a:pt x="268420" y="30683"/>
                      </a:cubicBezTo>
                      <a:cubicBezTo>
                        <a:pt x="322522" y="23254"/>
                        <a:pt x="378148" y="30683"/>
                        <a:pt x="430059" y="46590"/>
                      </a:cubicBezTo>
                      <a:cubicBezTo>
                        <a:pt x="484066" y="63164"/>
                        <a:pt x="538358" y="88881"/>
                        <a:pt x="579411" y="128315"/>
                      </a:cubicBezTo>
                      <a:cubicBezTo>
                        <a:pt x="600461" y="148508"/>
                        <a:pt x="616939" y="171749"/>
                        <a:pt x="624083" y="200419"/>
                      </a:cubicBezTo>
                      <a:cubicBezTo>
                        <a:pt x="631989" y="231947"/>
                        <a:pt x="630465" y="264998"/>
                        <a:pt x="624940" y="296812"/>
                      </a:cubicBezTo>
                      <a:cubicBezTo>
                        <a:pt x="612939" y="365487"/>
                        <a:pt x="581221" y="431114"/>
                        <a:pt x="523594" y="4721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3" name="任意多边形: 形状 842"/>
                <p:cNvSpPr/>
                <p:nvPr/>
              </p:nvSpPr>
              <p:spPr>
                <a:xfrm>
                  <a:off x="4577048" y="1799985"/>
                  <a:ext cx="133350" cy="47625"/>
                </a:xfrm>
                <a:custGeom>
                  <a:avLst/>
                  <a:gdLst>
                    <a:gd name="connsiteX0" fmla="*/ 126492 w 133350"/>
                    <a:gd name="connsiteY0" fmla="*/ 13811 h 47625"/>
                    <a:gd name="connsiteX1" fmla="*/ 105537 w 133350"/>
                    <a:gd name="connsiteY1" fmla="*/ 35528 h 47625"/>
                    <a:gd name="connsiteX2" fmla="*/ 67532 w 133350"/>
                    <a:gd name="connsiteY2" fmla="*/ 41624 h 47625"/>
                    <a:gd name="connsiteX3" fmla="*/ 29147 w 133350"/>
                    <a:gd name="connsiteY3" fmla="*/ 30861 h 47625"/>
                    <a:gd name="connsiteX4" fmla="*/ 7144 w 133350"/>
                    <a:gd name="connsiteY4" fmla="*/ 7144 h 47625"/>
                    <a:gd name="connsiteX5" fmla="*/ 126492 w 133350"/>
                    <a:gd name="connsiteY5" fmla="*/ 13811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350" h="47625">
                      <a:moveTo>
                        <a:pt x="126492" y="13811"/>
                      </a:moveTo>
                      <a:cubicBezTo>
                        <a:pt x="121634" y="22860"/>
                        <a:pt x="114872" y="30575"/>
                        <a:pt x="105537" y="35528"/>
                      </a:cubicBezTo>
                      <a:cubicBezTo>
                        <a:pt x="93726" y="41624"/>
                        <a:pt x="80581" y="42958"/>
                        <a:pt x="67532" y="41624"/>
                      </a:cubicBezTo>
                      <a:cubicBezTo>
                        <a:pt x="54674" y="40386"/>
                        <a:pt x="40672" y="36957"/>
                        <a:pt x="29147" y="30861"/>
                      </a:cubicBezTo>
                      <a:cubicBezTo>
                        <a:pt x="20860" y="26479"/>
                        <a:pt x="10763" y="17145"/>
                        <a:pt x="7144" y="7144"/>
                      </a:cubicBezTo>
                      <a:cubicBezTo>
                        <a:pt x="46101" y="16193"/>
                        <a:pt x="86392" y="17812"/>
                        <a:pt x="126492" y="1381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4" name="任意多边形: 形状 843"/>
                <p:cNvSpPr/>
                <p:nvPr/>
              </p:nvSpPr>
              <p:spPr>
                <a:xfrm>
                  <a:off x="4526638" y="1735025"/>
                  <a:ext cx="228600" cy="66675"/>
                </a:xfrm>
                <a:custGeom>
                  <a:avLst/>
                  <a:gdLst>
                    <a:gd name="connsiteX0" fmla="*/ 203000 w 228600"/>
                    <a:gd name="connsiteY0" fmla="*/ 54388 h 66675"/>
                    <a:gd name="connsiteX1" fmla="*/ 202333 w 228600"/>
                    <a:gd name="connsiteY1" fmla="*/ 54388 h 66675"/>
                    <a:gd name="connsiteX2" fmla="*/ 61268 w 228600"/>
                    <a:gd name="connsiteY2" fmla="*/ 51911 h 66675"/>
                    <a:gd name="connsiteX3" fmla="*/ 28407 w 228600"/>
                    <a:gd name="connsiteY3" fmla="*/ 41815 h 66675"/>
                    <a:gd name="connsiteX4" fmla="*/ 10786 w 228600"/>
                    <a:gd name="connsiteY4" fmla="*/ 29432 h 66675"/>
                    <a:gd name="connsiteX5" fmla="*/ 16215 w 228600"/>
                    <a:gd name="connsiteY5" fmla="*/ 7144 h 66675"/>
                    <a:gd name="connsiteX6" fmla="*/ 102226 w 228600"/>
                    <a:gd name="connsiteY6" fmla="*/ 22098 h 66675"/>
                    <a:gd name="connsiteX7" fmla="*/ 210811 w 228600"/>
                    <a:gd name="connsiteY7" fmla="*/ 27146 h 66675"/>
                    <a:gd name="connsiteX8" fmla="*/ 222812 w 228600"/>
                    <a:gd name="connsiteY8" fmla="*/ 39052 h 66675"/>
                    <a:gd name="connsiteX9" fmla="*/ 203000 w 228600"/>
                    <a:gd name="connsiteY9" fmla="*/ 54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0" h="66675">
                      <a:moveTo>
                        <a:pt x="203000" y="54388"/>
                      </a:moveTo>
                      <a:cubicBezTo>
                        <a:pt x="202714" y="54388"/>
                        <a:pt x="202524" y="54388"/>
                        <a:pt x="202333" y="54388"/>
                      </a:cubicBezTo>
                      <a:cubicBezTo>
                        <a:pt x="155661" y="62103"/>
                        <a:pt x="107464" y="63246"/>
                        <a:pt x="61268" y="51911"/>
                      </a:cubicBezTo>
                      <a:cubicBezTo>
                        <a:pt x="50124" y="49149"/>
                        <a:pt x="39170" y="45815"/>
                        <a:pt x="28407" y="41815"/>
                      </a:cubicBezTo>
                      <a:cubicBezTo>
                        <a:pt x="21454" y="39243"/>
                        <a:pt x="14881" y="35814"/>
                        <a:pt x="10786" y="29432"/>
                      </a:cubicBezTo>
                      <a:cubicBezTo>
                        <a:pt x="5737" y="21336"/>
                        <a:pt x="4594" y="7810"/>
                        <a:pt x="16215" y="7144"/>
                      </a:cubicBezTo>
                      <a:cubicBezTo>
                        <a:pt x="43933" y="16097"/>
                        <a:pt x="73555" y="19431"/>
                        <a:pt x="102226" y="22098"/>
                      </a:cubicBezTo>
                      <a:cubicBezTo>
                        <a:pt x="138325" y="25527"/>
                        <a:pt x="174520" y="26956"/>
                        <a:pt x="210811" y="27146"/>
                      </a:cubicBezTo>
                      <a:cubicBezTo>
                        <a:pt x="219383" y="26956"/>
                        <a:pt x="225003" y="30194"/>
                        <a:pt x="222812" y="39052"/>
                      </a:cubicBezTo>
                      <a:cubicBezTo>
                        <a:pt x="220526" y="48197"/>
                        <a:pt x="211668" y="52769"/>
                        <a:pt x="203000" y="5438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5" name="任意多边形: 形状 844"/>
                <p:cNvSpPr/>
                <p:nvPr/>
              </p:nvSpPr>
              <p:spPr>
                <a:xfrm>
                  <a:off x="4521039" y="1685948"/>
                  <a:ext cx="238125" cy="57150"/>
                </a:xfrm>
                <a:custGeom>
                  <a:avLst/>
                  <a:gdLst>
                    <a:gd name="connsiteX0" fmla="*/ 216695 w 238125"/>
                    <a:gd name="connsiteY0" fmla="*/ 55459 h 57150"/>
                    <a:gd name="connsiteX1" fmla="*/ 112396 w 238125"/>
                    <a:gd name="connsiteY1" fmla="*/ 50792 h 57150"/>
                    <a:gd name="connsiteX2" fmla="*/ 29148 w 238125"/>
                    <a:gd name="connsiteY2" fmla="*/ 36790 h 57150"/>
                    <a:gd name="connsiteX3" fmla="*/ 24671 w 238125"/>
                    <a:gd name="connsiteY3" fmla="*/ 35361 h 57150"/>
                    <a:gd name="connsiteX4" fmla="*/ 24004 w 238125"/>
                    <a:gd name="connsiteY4" fmla="*/ 35266 h 57150"/>
                    <a:gd name="connsiteX5" fmla="*/ 21623 w 238125"/>
                    <a:gd name="connsiteY5" fmla="*/ 34790 h 57150"/>
                    <a:gd name="connsiteX6" fmla="*/ 7336 w 238125"/>
                    <a:gd name="connsiteY6" fmla="*/ 19169 h 57150"/>
                    <a:gd name="connsiteX7" fmla="*/ 18289 w 238125"/>
                    <a:gd name="connsiteY7" fmla="*/ 7167 h 57150"/>
                    <a:gd name="connsiteX8" fmla="*/ 222029 w 238125"/>
                    <a:gd name="connsiteY8" fmla="*/ 30218 h 57150"/>
                    <a:gd name="connsiteX9" fmla="*/ 235364 w 238125"/>
                    <a:gd name="connsiteY9" fmla="*/ 42410 h 57150"/>
                    <a:gd name="connsiteX10" fmla="*/ 216695 w 238125"/>
                    <a:gd name="connsiteY10" fmla="*/ 5545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8125" h="57150">
                      <a:moveTo>
                        <a:pt x="216695" y="55459"/>
                      </a:moveTo>
                      <a:cubicBezTo>
                        <a:pt x="181929" y="55268"/>
                        <a:pt x="147067" y="53935"/>
                        <a:pt x="112396" y="50792"/>
                      </a:cubicBezTo>
                      <a:cubicBezTo>
                        <a:pt x="84679" y="48220"/>
                        <a:pt x="55913" y="45362"/>
                        <a:pt x="29148" y="36790"/>
                      </a:cubicBezTo>
                      <a:cubicBezTo>
                        <a:pt x="27910" y="36028"/>
                        <a:pt x="26481" y="35552"/>
                        <a:pt x="24671" y="35361"/>
                      </a:cubicBezTo>
                      <a:cubicBezTo>
                        <a:pt x="24481" y="35266"/>
                        <a:pt x="24290" y="35171"/>
                        <a:pt x="24004" y="35266"/>
                      </a:cubicBezTo>
                      <a:cubicBezTo>
                        <a:pt x="23242" y="34980"/>
                        <a:pt x="22385" y="34885"/>
                        <a:pt x="21623" y="34790"/>
                      </a:cubicBezTo>
                      <a:cubicBezTo>
                        <a:pt x="14194" y="32980"/>
                        <a:pt x="8479" y="27265"/>
                        <a:pt x="7336" y="19169"/>
                      </a:cubicBezTo>
                      <a:cubicBezTo>
                        <a:pt x="6193" y="11072"/>
                        <a:pt x="10193" y="6786"/>
                        <a:pt x="18289" y="7167"/>
                      </a:cubicBezTo>
                      <a:cubicBezTo>
                        <a:pt x="84869" y="23836"/>
                        <a:pt x="153259" y="32599"/>
                        <a:pt x="222029" y="30218"/>
                      </a:cubicBezTo>
                      <a:cubicBezTo>
                        <a:pt x="229268" y="30694"/>
                        <a:pt x="236602" y="34123"/>
                        <a:pt x="235364" y="42410"/>
                      </a:cubicBezTo>
                      <a:cubicBezTo>
                        <a:pt x="234126" y="51458"/>
                        <a:pt x="224791" y="54506"/>
                        <a:pt x="216695" y="554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6" name="任意多边形: 形状 845"/>
                <p:cNvSpPr/>
                <p:nvPr/>
              </p:nvSpPr>
              <p:spPr>
                <a:xfrm>
                  <a:off x="4511951" y="1620344"/>
                  <a:ext cx="266700" cy="76200"/>
                </a:xfrm>
                <a:custGeom>
                  <a:avLst/>
                  <a:gdLst>
                    <a:gd name="connsiteX0" fmla="*/ 261978 w 266700"/>
                    <a:gd name="connsiteY0" fmla="*/ 54388 h 76200"/>
                    <a:gd name="connsiteX1" fmla="*/ 232832 w 266700"/>
                    <a:gd name="connsiteY1" fmla="*/ 74962 h 76200"/>
                    <a:gd name="connsiteX2" fmla="*/ 32140 w 266700"/>
                    <a:gd name="connsiteY2" fmla="*/ 52483 h 76200"/>
                    <a:gd name="connsiteX3" fmla="*/ 31568 w 266700"/>
                    <a:gd name="connsiteY3" fmla="*/ 52388 h 76200"/>
                    <a:gd name="connsiteX4" fmla="*/ 29378 w 266700"/>
                    <a:gd name="connsiteY4" fmla="*/ 51911 h 76200"/>
                    <a:gd name="connsiteX5" fmla="*/ 16995 w 266700"/>
                    <a:gd name="connsiteY5" fmla="*/ 7144 h 76200"/>
                    <a:gd name="connsiteX6" fmla="*/ 261216 w 266700"/>
                    <a:gd name="connsiteY6" fmla="*/ 31052 h 76200"/>
                    <a:gd name="connsiteX7" fmla="*/ 262454 w 266700"/>
                    <a:gd name="connsiteY7" fmla="*/ 31814 h 76200"/>
                    <a:gd name="connsiteX8" fmla="*/ 266074 w 266700"/>
                    <a:gd name="connsiteY8" fmla="*/ 38957 h 76200"/>
                    <a:gd name="connsiteX9" fmla="*/ 261978 w 266700"/>
                    <a:gd name="connsiteY9" fmla="*/ 54388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700" h="76200">
                      <a:moveTo>
                        <a:pt x="261978" y="54388"/>
                      </a:moveTo>
                      <a:cubicBezTo>
                        <a:pt x="256358" y="65056"/>
                        <a:pt x="245500" y="75057"/>
                        <a:pt x="232832" y="74962"/>
                      </a:cubicBezTo>
                      <a:cubicBezTo>
                        <a:pt x="165204" y="77343"/>
                        <a:pt x="97672" y="69152"/>
                        <a:pt x="32140" y="52483"/>
                      </a:cubicBezTo>
                      <a:cubicBezTo>
                        <a:pt x="31949" y="52388"/>
                        <a:pt x="31759" y="52483"/>
                        <a:pt x="31568" y="52388"/>
                      </a:cubicBezTo>
                      <a:cubicBezTo>
                        <a:pt x="30902" y="52102"/>
                        <a:pt x="30235" y="52007"/>
                        <a:pt x="29378" y="51911"/>
                      </a:cubicBezTo>
                      <a:cubicBezTo>
                        <a:pt x="12137" y="49530"/>
                        <a:pt x="-3769" y="13526"/>
                        <a:pt x="16995" y="7144"/>
                      </a:cubicBezTo>
                      <a:cubicBezTo>
                        <a:pt x="93386" y="34862"/>
                        <a:pt x="180920" y="48006"/>
                        <a:pt x="261216" y="31052"/>
                      </a:cubicBezTo>
                      <a:cubicBezTo>
                        <a:pt x="261597" y="31337"/>
                        <a:pt x="261978" y="31623"/>
                        <a:pt x="262454" y="31814"/>
                      </a:cubicBezTo>
                      <a:cubicBezTo>
                        <a:pt x="264931" y="33052"/>
                        <a:pt x="265883" y="35624"/>
                        <a:pt x="266074" y="38957"/>
                      </a:cubicBezTo>
                      <a:cubicBezTo>
                        <a:pt x="266360" y="44101"/>
                        <a:pt x="264359" y="49721"/>
                        <a:pt x="261978" y="5438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7" name="任意多边形: 形状 846"/>
                <p:cNvSpPr/>
                <p:nvPr/>
              </p:nvSpPr>
              <p:spPr>
                <a:xfrm>
                  <a:off x="4364321" y="1137770"/>
                  <a:ext cx="609600" cy="504825"/>
                </a:xfrm>
                <a:custGeom>
                  <a:avLst/>
                  <a:gdLst>
                    <a:gd name="connsiteX0" fmla="*/ 604300 w 609600"/>
                    <a:gd name="connsiteY0" fmla="*/ 276167 h 504825"/>
                    <a:gd name="connsiteX1" fmla="*/ 603442 w 609600"/>
                    <a:gd name="connsiteY1" fmla="*/ 179774 h 504825"/>
                    <a:gd name="connsiteX2" fmla="*/ 558770 w 609600"/>
                    <a:gd name="connsiteY2" fmla="*/ 107670 h 504825"/>
                    <a:gd name="connsiteX3" fmla="*/ 409418 w 609600"/>
                    <a:gd name="connsiteY3" fmla="*/ 25945 h 504825"/>
                    <a:gd name="connsiteX4" fmla="*/ 247779 w 609600"/>
                    <a:gd name="connsiteY4" fmla="*/ 10039 h 504825"/>
                    <a:gd name="connsiteX5" fmla="*/ 13273 w 609600"/>
                    <a:gd name="connsiteY5" fmla="*/ 207111 h 504825"/>
                    <a:gd name="connsiteX6" fmla="*/ 35848 w 609600"/>
                    <a:gd name="connsiteY6" fmla="*/ 367512 h 504825"/>
                    <a:gd name="connsiteX7" fmla="*/ 155672 w 609600"/>
                    <a:gd name="connsiteY7" fmla="*/ 463905 h 504825"/>
                    <a:gd name="connsiteX8" fmla="*/ 188343 w 609600"/>
                    <a:gd name="connsiteY8" fmla="*/ 475811 h 504825"/>
                    <a:gd name="connsiteX9" fmla="*/ 502954 w 609600"/>
                    <a:gd name="connsiteY9" fmla="*/ 451522 h 504825"/>
                    <a:gd name="connsiteX10" fmla="*/ 604300 w 609600"/>
                    <a:gd name="connsiteY10" fmla="*/ 276167 h 504825"/>
                    <a:gd name="connsiteX11" fmla="*/ 216346 w 609600"/>
                    <a:gd name="connsiteY11" fmla="*/ 293884 h 504825"/>
                    <a:gd name="connsiteX12" fmla="*/ 206726 w 609600"/>
                    <a:gd name="connsiteY12" fmla="*/ 282644 h 504825"/>
                    <a:gd name="connsiteX13" fmla="*/ 207679 w 609600"/>
                    <a:gd name="connsiteY13" fmla="*/ 272357 h 504825"/>
                    <a:gd name="connsiteX14" fmla="*/ 207679 w 609600"/>
                    <a:gd name="connsiteY14" fmla="*/ 267690 h 504825"/>
                    <a:gd name="connsiteX15" fmla="*/ 207774 w 609600"/>
                    <a:gd name="connsiteY15" fmla="*/ 267499 h 504825"/>
                    <a:gd name="connsiteX16" fmla="*/ 207679 w 609600"/>
                    <a:gd name="connsiteY16" fmla="*/ 267404 h 504825"/>
                    <a:gd name="connsiteX17" fmla="*/ 207583 w 609600"/>
                    <a:gd name="connsiteY17" fmla="*/ 265118 h 504825"/>
                    <a:gd name="connsiteX18" fmla="*/ 206250 w 609600"/>
                    <a:gd name="connsiteY18" fmla="*/ 257784 h 504825"/>
                    <a:gd name="connsiteX19" fmla="*/ 205964 w 609600"/>
                    <a:gd name="connsiteY19" fmla="*/ 256450 h 504825"/>
                    <a:gd name="connsiteX20" fmla="*/ 205774 w 609600"/>
                    <a:gd name="connsiteY20" fmla="*/ 256069 h 504825"/>
                    <a:gd name="connsiteX21" fmla="*/ 204535 w 609600"/>
                    <a:gd name="connsiteY21" fmla="*/ 252736 h 504825"/>
                    <a:gd name="connsiteX22" fmla="*/ 203107 w 609600"/>
                    <a:gd name="connsiteY22" fmla="*/ 249592 h 504825"/>
                    <a:gd name="connsiteX23" fmla="*/ 202630 w 609600"/>
                    <a:gd name="connsiteY23" fmla="*/ 248926 h 504825"/>
                    <a:gd name="connsiteX24" fmla="*/ 199678 w 609600"/>
                    <a:gd name="connsiteY24" fmla="*/ 245116 h 504825"/>
                    <a:gd name="connsiteX25" fmla="*/ 198820 w 609600"/>
                    <a:gd name="connsiteY25" fmla="*/ 244354 h 504825"/>
                    <a:gd name="connsiteX26" fmla="*/ 198725 w 609600"/>
                    <a:gd name="connsiteY26" fmla="*/ 244163 h 504825"/>
                    <a:gd name="connsiteX27" fmla="*/ 197582 w 609600"/>
                    <a:gd name="connsiteY27" fmla="*/ 243306 h 504825"/>
                    <a:gd name="connsiteX28" fmla="*/ 196153 w 609600"/>
                    <a:gd name="connsiteY28" fmla="*/ 242449 h 504825"/>
                    <a:gd name="connsiteX29" fmla="*/ 196058 w 609600"/>
                    <a:gd name="connsiteY29" fmla="*/ 242449 h 504825"/>
                    <a:gd name="connsiteX30" fmla="*/ 195010 w 609600"/>
                    <a:gd name="connsiteY30" fmla="*/ 241877 h 504825"/>
                    <a:gd name="connsiteX31" fmla="*/ 191296 w 609600"/>
                    <a:gd name="connsiteY31" fmla="*/ 240544 h 504825"/>
                    <a:gd name="connsiteX32" fmla="*/ 191010 w 609600"/>
                    <a:gd name="connsiteY32" fmla="*/ 240544 h 504825"/>
                    <a:gd name="connsiteX33" fmla="*/ 188819 w 609600"/>
                    <a:gd name="connsiteY33" fmla="*/ 240353 h 504825"/>
                    <a:gd name="connsiteX34" fmla="*/ 187962 w 609600"/>
                    <a:gd name="connsiteY34" fmla="*/ 240353 h 504825"/>
                    <a:gd name="connsiteX35" fmla="*/ 187771 w 609600"/>
                    <a:gd name="connsiteY35" fmla="*/ 240353 h 504825"/>
                    <a:gd name="connsiteX36" fmla="*/ 186724 w 609600"/>
                    <a:gd name="connsiteY36" fmla="*/ 240448 h 504825"/>
                    <a:gd name="connsiteX37" fmla="*/ 186152 w 609600"/>
                    <a:gd name="connsiteY37" fmla="*/ 240544 h 504825"/>
                    <a:gd name="connsiteX38" fmla="*/ 183866 w 609600"/>
                    <a:gd name="connsiteY38" fmla="*/ 240925 h 504825"/>
                    <a:gd name="connsiteX39" fmla="*/ 183390 w 609600"/>
                    <a:gd name="connsiteY39" fmla="*/ 241020 h 504825"/>
                    <a:gd name="connsiteX40" fmla="*/ 179008 w 609600"/>
                    <a:gd name="connsiteY40" fmla="*/ 243020 h 504825"/>
                    <a:gd name="connsiteX41" fmla="*/ 178818 w 609600"/>
                    <a:gd name="connsiteY41" fmla="*/ 243115 h 504825"/>
                    <a:gd name="connsiteX42" fmla="*/ 176722 w 609600"/>
                    <a:gd name="connsiteY42" fmla="*/ 244735 h 504825"/>
                    <a:gd name="connsiteX43" fmla="*/ 174532 w 609600"/>
                    <a:gd name="connsiteY43" fmla="*/ 246640 h 504825"/>
                    <a:gd name="connsiteX44" fmla="*/ 174436 w 609600"/>
                    <a:gd name="connsiteY44" fmla="*/ 246735 h 504825"/>
                    <a:gd name="connsiteX45" fmla="*/ 174436 w 609600"/>
                    <a:gd name="connsiteY45" fmla="*/ 246830 h 504825"/>
                    <a:gd name="connsiteX46" fmla="*/ 174151 w 609600"/>
                    <a:gd name="connsiteY46" fmla="*/ 247116 h 504825"/>
                    <a:gd name="connsiteX47" fmla="*/ 173960 w 609600"/>
                    <a:gd name="connsiteY47" fmla="*/ 247211 h 504825"/>
                    <a:gd name="connsiteX48" fmla="*/ 173865 w 609600"/>
                    <a:gd name="connsiteY48" fmla="*/ 247402 h 504825"/>
                    <a:gd name="connsiteX49" fmla="*/ 173579 w 609600"/>
                    <a:gd name="connsiteY49" fmla="*/ 247592 h 504825"/>
                    <a:gd name="connsiteX50" fmla="*/ 173579 w 609600"/>
                    <a:gd name="connsiteY50" fmla="*/ 247687 h 504825"/>
                    <a:gd name="connsiteX51" fmla="*/ 170531 w 609600"/>
                    <a:gd name="connsiteY51" fmla="*/ 251783 h 504825"/>
                    <a:gd name="connsiteX52" fmla="*/ 168626 w 609600"/>
                    <a:gd name="connsiteY52" fmla="*/ 254831 h 504825"/>
                    <a:gd name="connsiteX53" fmla="*/ 168150 w 609600"/>
                    <a:gd name="connsiteY53" fmla="*/ 255974 h 504825"/>
                    <a:gd name="connsiteX54" fmla="*/ 165578 w 609600"/>
                    <a:gd name="connsiteY54" fmla="*/ 262451 h 504825"/>
                    <a:gd name="connsiteX55" fmla="*/ 164340 w 609600"/>
                    <a:gd name="connsiteY55" fmla="*/ 266642 h 504825"/>
                    <a:gd name="connsiteX56" fmla="*/ 164054 w 609600"/>
                    <a:gd name="connsiteY56" fmla="*/ 268071 h 504825"/>
                    <a:gd name="connsiteX57" fmla="*/ 164054 w 609600"/>
                    <a:gd name="connsiteY57" fmla="*/ 268452 h 504825"/>
                    <a:gd name="connsiteX58" fmla="*/ 162911 w 609600"/>
                    <a:gd name="connsiteY58" fmla="*/ 276739 h 504825"/>
                    <a:gd name="connsiteX59" fmla="*/ 151672 w 609600"/>
                    <a:gd name="connsiteY59" fmla="*/ 286359 h 504825"/>
                    <a:gd name="connsiteX60" fmla="*/ 142051 w 609600"/>
                    <a:gd name="connsiteY60" fmla="*/ 275024 h 504825"/>
                    <a:gd name="connsiteX61" fmla="*/ 155577 w 609600"/>
                    <a:gd name="connsiteY61" fmla="*/ 236829 h 504825"/>
                    <a:gd name="connsiteX62" fmla="*/ 206821 w 609600"/>
                    <a:gd name="connsiteY62" fmla="*/ 224732 h 504825"/>
                    <a:gd name="connsiteX63" fmla="*/ 227491 w 609600"/>
                    <a:gd name="connsiteY63" fmla="*/ 284454 h 504825"/>
                    <a:gd name="connsiteX64" fmla="*/ 216346 w 609600"/>
                    <a:gd name="connsiteY64" fmla="*/ 293884 h 504825"/>
                    <a:gd name="connsiteX65" fmla="*/ 355221 w 609600"/>
                    <a:gd name="connsiteY65" fmla="*/ 348938 h 504825"/>
                    <a:gd name="connsiteX66" fmla="*/ 338362 w 609600"/>
                    <a:gd name="connsiteY66" fmla="*/ 354558 h 504825"/>
                    <a:gd name="connsiteX67" fmla="*/ 316549 w 609600"/>
                    <a:gd name="connsiteY67" fmla="*/ 341794 h 504825"/>
                    <a:gd name="connsiteX68" fmla="*/ 305310 w 609600"/>
                    <a:gd name="connsiteY68" fmla="*/ 317791 h 504825"/>
                    <a:gd name="connsiteX69" fmla="*/ 303310 w 609600"/>
                    <a:gd name="connsiteY69" fmla="*/ 295503 h 504825"/>
                    <a:gd name="connsiteX70" fmla="*/ 314549 w 609600"/>
                    <a:gd name="connsiteY70" fmla="*/ 285978 h 504825"/>
                    <a:gd name="connsiteX71" fmla="*/ 324169 w 609600"/>
                    <a:gd name="connsiteY71" fmla="*/ 297313 h 504825"/>
                    <a:gd name="connsiteX72" fmla="*/ 323788 w 609600"/>
                    <a:gd name="connsiteY72" fmla="*/ 301694 h 504825"/>
                    <a:gd name="connsiteX73" fmla="*/ 323788 w 609600"/>
                    <a:gd name="connsiteY73" fmla="*/ 302361 h 504825"/>
                    <a:gd name="connsiteX74" fmla="*/ 323788 w 609600"/>
                    <a:gd name="connsiteY74" fmla="*/ 302647 h 504825"/>
                    <a:gd name="connsiteX75" fmla="*/ 323979 w 609600"/>
                    <a:gd name="connsiteY75" fmla="*/ 303790 h 504825"/>
                    <a:gd name="connsiteX76" fmla="*/ 323979 w 609600"/>
                    <a:gd name="connsiteY76" fmla="*/ 304552 h 504825"/>
                    <a:gd name="connsiteX77" fmla="*/ 325979 w 609600"/>
                    <a:gd name="connsiteY77" fmla="*/ 314839 h 504825"/>
                    <a:gd name="connsiteX78" fmla="*/ 326455 w 609600"/>
                    <a:gd name="connsiteY78" fmla="*/ 316267 h 504825"/>
                    <a:gd name="connsiteX79" fmla="*/ 326551 w 609600"/>
                    <a:gd name="connsiteY79" fmla="*/ 316458 h 504825"/>
                    <a:gd name="connsiteX80" fmla="*/ 326646 w 609600"/>
                    <a:gd name="connsiteY80" fmla="*/ 316553 h 504825"/>
                    <a:gd name="connsiteX81" fmla="*/ 326646 w 609600"/>
                    <a:gd name="connsiteY81" fmla="*/ 316744 h 504825"/>
                    <a:gd name="connsiteX82" fmla="*/ 327122 w 609600"/>
                    <a:gd name="connsiteY82" fmla="*/ 318077 h 504825"/>
                    <a:gd name="connsiteX83" fmla="*/ 329027 w 609600"/>
                    <a:gd name="connsiteY83" fmla="*/ 322459 h 504825"/>
                    <a:gd name="connsiteX84" fmla="*/ 331123 w 609600"/>
                    <a:gd name="connsiteY84" fmla="*/ 326459 h 504825"/>
                    <a:gd name="connsiteX85" fmla="*/ 331504 w 609600"/>
                    <a:gd name="connsiteY85" fmla="*/ 326935 h 504825"/>
                    <a:gd name="connsiteX86" fmla="*/ 332837 w 609600"/>
                    <a:gd name="connsiteY86" fmla="*/ 328745 h 504825"/>
                    <a:gd name="connsiteX87" fmla="*/ 334456 w 609600"/>
                    <a:gd name="connsiteY87" fmla="*/ 330650 h 504825"/>
                    <a:gd name="connsiteX88" fmla="*/ 334837 w 609600"/>
                    <a:gd name="connsiteY88" fmla="*/ 330936 h 504825"/>
                    <a:gd name="connsiteX89" fmla="*/ 337504 w 609600"/>
                    <a:gd name="connsiteY89" fmla="*/ 333031 h 504825"/>
                    <a:gd name="connsiteX90" fmla="*/ 339124 w 609600"/>
                    <a:gd name="connsiteY90" fmla="*/ 333603 h 504825"/>
                    <a:gd name="connsiteX91" fmla="*/ 339886 w 609600"/>
                    <a:gd name="connsiteY91" fmla="*/ 333603 h 504825"/>
                    <a:gd name="connsiteX92" fmla="*/ 342362 w 609600"/>
                    <a:gd name="connsiteY92" fmla="*/ 332555 h 504825"/>
                    <a:gd name="connsiteX93" fmla="*/ 342457 w 609600"/>
                    <a:gd name="connsiteY93" fmla="*/ 332460 h 504825"/>
                    <a:gd name="connsiteX94" fmla="*/ 343124 w 609600"/>
                    <a:gd name="connsiteY94" fmla="*/ 331984 h 504825"/>
                    <a:gd name="connsiteX95" fmla="*/ 343600 w 609600"/>
                    <a:gd name="connsiteY95" fmla="*/ 331222 h 504825"/>
                    <a:gd name="connsiteX96" fmla="*/ 344362 w 609600"/>
                    <a:gd name="connsiteY96" fmla="*/ 329888 h 504825"/>
                    <a:gd name="connsiteX97" fmla="*/ 344458 w 609600"/>
                    <a:gd name="connsiteY97" fmla="*/ 329602 h 504825"/>
                    <a:gd name="connsiteX98" fmla="*/ 345982 w 609600"/>
                    <a:gd name="connsiteY98" fmla="*/ 326173 h 504825"/>
                    <a:gd name="connsiteX99" fmla="*/ 348363 w 609600"/>
                    <a:gd name="connsiteY99" fmla="*/ 319982 h 504825"/>
                    <a:gd name="connsiteX100" fmla="*/ 350268 w 609600"/>
                    <a:gd name="connsiteY100" fmla="*/ 312934 h 504825"/>
                    <a:gd name="connsiteX101" fmla="*/ 350268 w 609600"/>
                    <a:gd name="connsiteY101" fmla="*/ 312838 h 504825"/>
                    <a:gd name="connsiteX102" fmla="*/ 350554 w 609600"/>
                    <a:gd name="connsiteY102" fmla="*/ 311505 h 504825"/>
                    <a:gd name="connsiteX103" fmla="*/ 351125 w 609600"/>
                    <a:gd name="connsiteY103" fmla="*/ 308171 h 504825"/>
                    <a:gd name="connsiteX104" fmla="*/ 352459 w 609600"/>
                    <a:gd name="connsiteY104" fmla="*/ 294455 h 504825"/>
                    <a:gd name="connsiteX105" fmla="*/ 363793 w 609600"/>
                    <a:gd name="connsiteY105" fmla="*/ 284930 h 504825"/>
                    <a:gd name="connsiteX106" fmla="*/ 373414 w 609600"/>
                    <a:gd name="connsiteY106" fmla="*/ 296170 h 504825"/>
                    <a:gd name="connsiteX107" fmla="*/ 365508 w 609600"/>
                    <a:gd name="connsiteY107" fmla="*/ 333793 h 504825"/>
                    <a:gd name="connsiteX108" fmla="*/ 355221 w 609600"/>
                    <a:gd name="connsiteY108" fmla="*/ 348938 h 504825"/>
                    <a:gd name="connsiteX109" fmla="*/ 507335 w 609600"/>
                    <a:gd name="connsiteY109" fmla="*/ 299027 h 504825"/>
                    <a:gd name="connsiteX110" fmla="*/ 501144 w 609600"/>
                    <a:gd name="connsiteY110" fmla="*/ 285597 h 504825"/>
                    <a:gd name="connsiteX111" fmla="*/ 502001 w 609600"/>
                    <a:gd name="connsiteY111" fmla="*/ 282454 h 504825"/>
                    <a:gd name="connsiteX112" fmla="*/ 502287 w 609600"/>
                    <a:gd name="connsiteY112" fmla="*/ 280930 h 504825"/>
                    <a:gd name="connsiteX113" fmla="*/ 502763 w 609600"/>
                    <a:gd name="connsiteY113" fmla="*/ 274167 h 504825"/>
                    <a:gd name="connsiteX114" fmla="*/ 502763 w 609600"/>
                    <a:gd name="connsiteY114" fmla="*/ 273881 h 504825"/>
                    <a:gd name="connsiteX115" fmla="*/ 502668 w 609600"/>
                    <a:gd name="connsiteY115" fmla="*/ 272643 h 504825"/>
                    <a:gd name="connsiteX116" fmla="*/ 502096 w 609600"/>
                    <a:gd name="connsiteY116" fmla="*/ 269214 h 504825"/>
                    <a:gd name="connsiteX117" fmla="*/ 501525 w 609600"/>
                    <a:gd name="connsiteY117" fmla="*/ 266737 h 504825"/>
                    <a:gd name="connsiteX118" fmla="*/ 500668 w 609600"/>
                    <a:gd name="connsiteY118" fmla="*/ 264261 h 504825"/>
                    <a:gd name="connsiteX119" fmla="*/ 499144 w 609600"/>
                    <a:gd name="connsiteY119" fmla="*/ 261022 h 504825"/>
                    <a:gd name="connsiteX120" fmla="*/ 497905 w 609600"/>
                    <a:gd name="connsiteY120" fmla="*/ 259022 h 504825"/>
                    <a:gd name="connsiteX121" fmla="*/ 494095 w 609600"/>
                    <a:gd name="connsiteY121" fmla="*/ 254355 h 504825"/>
                    <a:gd name="connsiteX122" fmla="*/ 492190 w 609600"/>
                    <a:gd name="connsiteY122" fmla="*/ 252926 h 504825"/>
                    <a:gd name="connsiteX123" fmla="*/ 491905 w 609600"/>
                    <a:gd name="connsiteY123" fmla="*/ 252831 h 504825"/>
                    <a:gd name="connsiteX124" fmla="*/ 490857 w 609600"/>
                    <a:gd name="connsiteY124" fmla="*/ 252355 h 504825"/>
                    <a:gd name="connsiteX125" fmla="*/ 488571 w 609600"/>
                    <a:gd name="connsiteY125" fmla="*/ 251783 h 504825"/>
                    <a:gd name="connsiteX126" fmla="*/ 486190 w 609600"/>
                    <a:gd name="connsiteY126" fmla="*/ 251497 h 504825"/>
                    <a:gd name="connsiteX127" fmla="*/ 485047 w 609600"/>
                    <a:gd name="connsiteY127" fmla="*/ 251497 h 504825"/>
                    <a:gd name="connsiteX128" fmla="*/ 484666 w 609600"/>
                    <a:gd name="connsiteY128" fmla="*/ 251497 h 504825"/>
                    <a:gd name="connsiteX129" fmla="*/ 481141 w 609600"/>
                    <a:gd name="connsiteY129" fmla="*/ 252164 h 504825"/>
                    <a:gd name="connsiteX130" fmla="*/ 479903 w 609600"/>
                    <a:gd name="connsiteY130" fmla="*/ 252450 h 504825"/>
                    <a:gd name="connsiteX131" fmla="*/ 479427 w 609600"/>
                    <a:gd name="connsiteY131" fmla="*/ 252545 h 504825"/>
                    <a:gd name="connsiteX132" fmla="*/ 476188 w 609600"/>
                    <a:gd name="connsiteY132" fmla="*/ 254069 h 504825"/>
                    <a:gd name="connsiteX133" fmla="*/ 473998 w 609600"/>
                    <a:gd name="connsiteY133" fmla="*/ 255307 h 504825"/>
                    <a:gd name="connsiteX134" fmla="*/ 471807 w 609600"/>
                    <a:gd name="connsiteY134" fmla="*/ 257022 h 504825"/>
                    <a:gd name="connsiteX135" fmla="*/ 469997 w 609600"/>
                    <a:gd name="connsiteY135" fmla="*/ 258641 h 504825"/>
                    <a:gd name="connsiteX136" fmla="*/ 467711 w 609600"/>
                    <a:gd name="connsiteY136" fmla="*/ 261594 h 504825"/>
                    <a:gd name="connsiteX137" fmla="*/ 465330 w 609600"/>
                    <a:gd name="connsiteY137" fmla="*/ 265118 h 504825"/>
                    <a:gd name="connsiteX138" fmla="*/ 463806 w 609600"/>
                    <a:gd name="connsiteY138" fmla="*/ 267595 h 504825"/>
                    <a:gd name="connsiteX139" fmla="*/ 460472 w 609600"/>
                    <a:gd name="connsiteY139" fmla="*/ 275119 h 504825"/>
                    <a:gd name="connsiteX140" fmla="*/ 455329 w 609600"/>
                    <a:gd name="connsiteY140" fmla="*/ 291693 h 504825"/>
                    <a:gd name="connsiteX141" fmla="*/ 441898 w 609600"/>
                    <a:gd name="connsiteY141" fmla="*/ 297884 h 504825"/>
                    <a:gd name="connsiteX142" fmla="*/ 435707 w 609600"/>
                    <a:gd name="connsiteY142" fmla="*/ 284549 h 504825"/>
                    <a:gd name="connsiteX143" fmla="*/ 450280 w 609600"/>
                    <a:gd name="connsiteY143" fmla="*/ 249973 h 504825"/>
                    <a:gd name="connsiteX144" fmla="*/ 476569 w 609600"/>
                    <a:gd name="connsiteY144" fmla="*/ 231781 h 504825"/>
                    <a:gd name="connsiteX145" fmla="*/ 506287 w 609600"/>
                    <a:gd name="connsiteY145" fmla="*/ 237400 h 504825"/>
                    <a:gd name="connsiteX146" fmla="*/ 520670 w 609600"/>
                    <a:gd name="connsiteY146" fmla="*/ 292741 h 504825"/>
                    <a:gd name="connsiteX147" fmla="*/ 507335 w 609600"/>
                    <a:gd name="connsiteY147" fmla="*/ 299027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609600" h="504825">
                      <a:moveTo>
                        <a:pt x="604300" y="276167"/>
                      </a:moveTo>
                      <a:cubicBezTo>
                        <a:pt x="609824" y="244354"/>
                        <a:pt x="611348" y="211302"/>
                        <a:pt x="603442" y="179774"/>
                      </a:cubicBezTo>
                      <a:cubicBezTo>
                        <a:pt x="596299" y="151104"/>
                        <a:pt x="579725" y="127768"/>
                        <a:pt x="558770" y="107670"/>
                      </a:cubicBezTo>
                      <a:cubicBezTo>
                        <a:pt x="517622" y="68141"/>
                        <a:pt x="463425" y="42519"/>
                        <a:pt x="409418" y="25945"/>
                      </a:cubicBezTo>
                      <a:cubicBezTo>
                        <a:pt x="357507" y="10039"/>
                        <a:pt x="301881" y="2609"/>
                        <a:pt x="247779" y="10039"/>
                      </a:cubicBezTo>
                      <a:cubicBezTo>
                        <a:pt x="141004" y="24612"/>
                        <a:pt x="39467" y="99383"/>
                        <a:pt x="13273" y="207111"/>
                      </a:cubicBezTo>
                      <a:cubicBezTo>
                        <a:pt x="224" y="260832"/>
                        <a:pt x="8130" y="319696"/>
                        <a:pt x="35848" y="367512"/>
                      </a:cubicBezTo>
                      <a:cubicBezTo>
                        <a:pt x="62518" y="413518"/>
                        <a:pt x="107476" y="443807"/>
                        <a:pt x="155672" y="463905"/>
                      </a:cubicBezTo>
                      <a:cubicBezTo>
                        <a:pt x="166435" y="468191"/>
                        <a:pt x="177389" y="472287"/>
                        <a:pt x="188343" y="475811"/>
                      </a:cubicBezTo>
                      <a:cubicBezTo>
                        <a:pt x="288832" y="508387"/>
                        <a:pt x="412847" y="515626"/>
                        <a:pt x="502954" y="451522"/>
                      </a:cubicBezTo>
                      <a:cubicBezTo>
                        <a:pt x="560580" y="410374"/>
                        <a:pt x="592298" y="344747"/>
                        <a:pt x="604300" y="276167"/>
                      </a:cubicBezTo>
                      <a:close/>
                      <a:moveTo>
                        <a:pt x="216346" y="293884"/>
                      </a:moveTo>
                      <a:cubicBezTo>
                        <a:pt x="210917" y="293693"/>
                        <a:pt x="205964" y="288073"/>
                        <a:pt x="206726" y="282644"/>
                      </a:cubicBezTo>
                      <a:cubicBezTo>
                        <a:pt x="207202" y="279215"/>
                        <a:pt x="207583" y="275786"/>
                        <a:pt x="207679" y="272357"/>
                      </a:cubicBezTo>
                      <a:cubicBezTo>
                        <a:pt x="207774" y="270833"/>
                        <a:pt x="207679" y="269214"/>
                        <a:pt x="207679" y="267690"/>
                      </a:cubicBezTo>
                      <a:cubicBezTo>
                        <a:pt x="207679" y="267595"/>
                        <a:pt x="207774" y="267499"/>
                        <a:pt x="207774" y="267499"/>
                      </a:cubicBezTo>
                      <a:cubicBezTo>
                        <a:pt x="207679" y="267404"/>
                        <a:pt x="207679" y="267404"/>
                        <a:pt x="207679" y="267404"/>
                      </a:cubicBezTo>
                      <a:cubicBezTo>
                        <a:pt x="207679" y="266642"/>
                        <a:pt x="207583" y="265880"/>
                        <a:pt x="207583" y="265118"/>
                      </a:cubicBezTo>
                      <a:cubicBezTo>
                        <a:pt x="207298" y="262642"/>
                        <a:pt x="206917" y="260165"/>
                        <a:pt x="206250" y="257784"/>
                      </a:cubicBezTo>
                      <a:cubicBezTo>
                        <a:pt x="206250" y="257403"/>
                        <a:pt x="206059" y="256831"/>
                        <a:pt x="205964" y="256450"/>
                      </a:cubicBezTo>
                      <a:cubicBezTo>
                        <a:pt x="205964" y="256355"/>
                        <a:pt x="205869" y="256355"/>
                        <a:pt x="205774" y="256069"/>
                      </a:cubicBezTo>
                      <a:cubicBezTo>
                        <a:pt x="205393" y="254926"/>
                        <a:pt x="205012" y="253783"/>
                        <a:pt x="204535" y="252736"/>
                      </a:cubicBezTo>
                      <a:cubicBezTo>
                        <a:pt x="204059" y="251593"/>
                        <a:pt x="203583" y="250640"/>
                        <a:pt x="203107" y="249592"/>
                      </a:cubicBezTo>
                      <a:cubicBezTo>
                        <a:pt x="202916" y="249307"/>
                        <a:pt x="202821" y="249211"/>
                        <a:pt x="202630" y="248926"/>
                      </a:cubicBezTo>
                      <a:cubicBezTo>
                        <a:pt x="201678" y="247592"/>
                        <a:pt x="200725" y="246354"/>
                        <a:pt x="199678" y="245116"/>
                      </a:cubicBezTo>
                      <a:cubicBezTo>
                        <a:pt x="199582" y="245306"/>
                        <a:pt x="199106" y="245020"/>
                        <a:pt x="198820" y="244354"/>
                      </a:cubicBezTo>
                      <a:cubicBezTo>
                        <a:pt x="198725" y="244354"/>
                        <a:pt x="198725" y="244354"/>
                        <a:pt x="198725" y="244163"/>
                      </a:cubicBezTo>
                      <a:cubicBezTo>
                        <a:pt x="198344" y="243973"/>
                        <a:pt x="197963" y="243592"/>
                        <a:pt x="197582" y="243306"/>
                      </a:cubicBezTo>
                      <a:cubicBezTo>
                        <a:pt x="197106" y="243020"/>
                        <a:pt x="196630" y="242639"/>
                        <a:pt x="196153" y="242449"/>
                      </a:cubicBezTo>
                      <a:cubicBezTo>
                        <a:pt x="196153" y="242449"/>
                        <a:pt x="196153" y="242353"/>
                        <a:pt x="196058" y="242449"/>
                      </a:cubicBezTo>
                      <a:cubicBezTo>
                        <a:pt x="195868" y="242353"/>
                        <a:pt x="195582" y="242163"/>
                        <a:pt x="195010" y="241877"/>
                      </a:cubicBezTo>
                      <a:lnTo>
                        <a:pt x="191296" y="240544"/>
                      </a:lnTo>
                      <a:cubicBezTo>
                        <a:pt x="191200" y="240544"/>
                        <a:pt x="191105" y="240544"/>
                        <a:pt x="191010" y="240544"/>
                      </a:cubicBezTo>
                      <a:cubicBezTo>
                        <a:pt x="190343" y="240353"/>
                        <a:pt x="189581" y="240353"/>
                        <a:pt x="188819" y="240353"/>
                      </a:cubicBezTo>
                      <a:cubicBezTo>
                        <a:pt x="188533" y="240353"/>
                        <a:pt x="188248" y="240353"/>
                        <a:pt x="187962" y="240353"/>
                      </a:cubicBezTo>
                      <a:cubicBezTo>
                        <a:pt x="187867" y="240448"/>
                        <a:pt x="187771" y="240353"/>
                        <a:pt x="187771" y="240353"/>
                      </a:cubicBezTo>
                      <a:cubicBezTo>
                        <a:pt x="186819" y="240544"/>
                        <a:pt x="186533" y="240544"/>
                        <a:pt x="186724" y="240448"/>
                      </a:cubicBezTo>
                      <a:cubicBezTo>
                        <a:pt x="186533" y="240448"/>
                        <a:pt x="186247" y="240448"/>
                        <a:pt x="186152" y="240544"/>
                      </a:cubicBezTo>
                      <a:cubicBezTo>
                        <a:pt x="185390" y="240639"/>
                        <a:pt x="184628" y="240829"/>
                        <a:pt x="183866" y="240925"/>
                      </a:cubicBezTo>
                      <a:cubicBezTo>
                        <a:pt x="183771" y="241020"/>
                        <a:pt x="183676" y="241020"/>
                        <a:pt x="183390" y="241020"/>
                      </a:cubicBezTo>
                      <a:cubicBezTo>
                        <a:pt x="181961" y="241591"/>
                        <a:pt x="180437" y="242258"/>
                        <a:pt x="179008" y="243020"/>
                      </a:cubicBezTo>
                      <a:cubicBezTo>
                        <a:pt x="178913" y="243020"/>
                        <a:pt x="178913" y="243115"/>
                        <a:pt x="178818" y="243115"/>
                      </a:cubicBezTo>
                      <a:cubicBezTo>
                        <a:pt x="178056" y="243592"/>
                        <a:pt x="177389" y="244163"/>
                        <a:pt x="176722" y="244735"/>
                      </a:cubicBezTo>
                      <a:cubicBezTo>
                        <a:pt x="175960" y="245306"/>
                        <a:pt x="175198" y="245878"/>
                        <a:pt x="174532" y="246640"/>
                      </a:cubicBezTo>
                      <a:lnTo>
                        <a:pt x="174436" y="246735"/>
                      </a:lnTo>
                      <a:lnTo>
                        <a:pt x="174436" y="246830"/>
                      </a:lnTo>
                      <a:cubicBezTo>
                        <a:pt x="174341" y="246925"/>
                        <a:pt x="174151" y="247021"/>
                        <a:pt x="174151" y="247116"/>
                      </a:cubicBezTo>
                      <a:cubicBezTo>
                        <a:pt x="174151" y="247211"/>
                        <a:pt x="174055" y="247211"/>
                        <a:pt x="173960" y="247211"/>
                      </a:cubicBezTo>
                      <a:cubicBezTo>
                        <a:pt x="173960" y="247306"/>
                        <a:pt x="173865" y="247402"/>
                        <a:pt x="173865" y="247402"/>
                      </a:cubicBezTo>
                      <a:cubicBezTo>
                        <a:pt x="173770" y="247497"/>
                        <a:pt x="173674" y="247497"/>
                        <a:pt x="173579" y="247592"/>
                      </a:cubicBezTo>
                      <a:cubicBezTo>
                        <a:pt x="173484" y="247592"/>
                        <a:pt x="173579" y="247687"/>
                        <a:pt x="173579" y="247687"/>
                      </a:cubicBezTo>
                      <a:cubicBezTo>
                        <a:pt x="172627" y="249021"/>
                        <a:pt x="171579" y="250354"/>
                        <a:pt x="170531" y="251783"/>
                      </a:cubicBezTo>
                      <a:cubicBezTo>
                        <a:pt x="169864" y="252831"/>
                        <a:pt x="169198" y="253783"/>
                        <a:pt x="168626" y="254831"/>
                      </a:cubicBezTo>
                      <a:cubicBezTo>
                        <a:pt x="168531" y="255212"/>
                        <a:pt x="168245" y="255593"/>
                        <a:pt x="168150" y="255974"/>
                      </a:cubicBezTo>
                      <a:cubicBezTo>
                        <a:pt x="167102" y="257974"/>
                        <a:pt x="166340" y="260165"/>
                        <a:pt x="165578" y="262451"/>
                      </a:cubicBezTo>
                      <a:cubicBezTo>
                        <a:pt x="165197" y="263785"/>
                        <a:pt x="164721" y="265213"/>
                        <a:pt x="164340" y="266642"/>
                      </a:cubicBezTo>
                      <a:cubicBezTo>
                        <a:pt x="164245" y="267118"/>
                        <a:pt x="164245" y="267499"/>
                        <a:pt x="164054" y="268071"/>
                      </a:cubicBezTo>
                      <a:cubicBezTo>
                        <a:pt x="164149" y="268166"/>
                        <a:pt x="164054" y="268357"/>
                        <a:pt x="164054" y="268452"/>
                      </a:cubicBezTo>
                      <a:cubicBezTo>
                        <a:pt x="163483" y="271214"/>
                        <a:pt x="163197" y="273976"/>
                        <a:pt x="162911" y="276739"/>
                      </a:cubicBezTo>
                      <a:cubicBezTo>
                        <a:pt x="162435" y="282549"/>
                        <a:pt x="157387" y="286454"/>
                        <a:pt x="151672" y="286359"/>
                      </a:cubicBezTo>
                      <a:cubicBezTo>
                        <a:pt x="146052" y="286073"/>
                        <a:pt x="141575" y="280453"/>
                        <a:pt x="142051" y="275024"/>
                      </a:cubicBezTo>
                      <a:cubicBezTo>
                        <a:pt x="143290" y="261594"/>
                        <a:pt x="147100" y="247592"/>
                        <a:pt x="155577" y="236829"/>
                      </a:cubicBezTo>
                      <a:cubicBezTo>
                        <a:pt x="168055" y="221017"/>
                        <a:pt x="188819" y="214350"/>
                        <a:pt x="206821" y="224732"/>
                      </a:cubicBezTo>
                      <a:cubicBezTo>
                        <a:pt x="227205" y="236353"/>
                        <a:pt x="230634" y="263594"/>
                        <a:pt x="227491" y="284454"/>
                      </a:cubicBezTo>
                      <a:cubicBezTo>
                        <a:pt x="226824" y="290169"/>
                        <a:pt x="222347" y="294169"/>
                        <a:pt x="216346" y="293884"/>
                      </a:cubicBezTo>
                      <a:close/>
                      <a:moveTo>
                        <a:pt x="355221" y="348938"/>
                      </a:moveTo>
                      <a:cubicBezTo>
                        <a:pt x="350363" y="352367"/>
                        <a:pt x="344553" y="354939"/>
                        <a:pt x="338362" y="354558"/>
                      </a:cubicBezTo>
                      <a:cubicBezTo>
                        <a:pt x="329599" y="353986"/>
                        <a:pt x="321788" y="348557"/>
                        <a:pt x="316549" y="341794"/>
                      </a:cubicBezTo>
                      <a:cubicBezTo>
                        <a:pt x="311120" y="334746"/>
                        <a:pt x="307596" y="326459"/>
                        <a:pt x="305310" y="317791"/>
                      </a:cubicBezTo>
                      <a:cubicBezTo>
                        <a:pt x="303405" y="310743"/>
                        <a:pt x="302357" y="302837"/>
                        <a:pt x="303310" y="295503"/>
                      </a:cubicBezTo>
                      <a:cubicBezTo>
                        <a:pt x="304072" y="289788"/>
                        <a:pt x="308644" y="285692"/>
                        <a:pt x="314549" y="285978"/>
                      </a:cubicBezTo>
                      <a:cubicBezTo>
                        <a:pt x="319978" y="286264"/>
                        <a:pt x="324931" y="291883"/>
                        <a:pt x="324169" y="297313"/>
                      </a:cubicBezTo>
                      <a:cubicBezTo>
                        <a:pt x="323979" y="298741"/>
                        <a:pt x="323884" y="300170"/>
                        <a:pt x="323788" y="301694"/>
                      </a:cubicBezTo>
                      <a:cubicBezTo>
                        <a:pt x="323788" y="301885"/>
                        <a:pt x="323788" y="302170"/>
                        <a:pt x="323788" y="302361"/>
                      </a:cubicBezTo>
                      <a:cubicBezTo>
                        <a:pt x="323788" y="302456"/>
                        <a:pt x="323693" y="302551"/>
                        <a:pt x="323788" y="302647"/>
                      </a:cubicBezTo>
                      <a:cubicBezTo>
                        <a:pt x="324074" y="303504"/>
                        <a:pt x="324074" y="303790"/>
                        <a:pt x="323979" y="303790"/>
                      </a:cubicBezTo>
                      <a:cubicBezTo>
                        <a:pt x="323884" y="304075"/>
                        <a:pt x="323979" y="304266"/>
                        <a:pt x="323979" y="304552"/>
                      </a:cubicBezTo>
                      <a:cubicBezTo>
                        <a:pt x="324360" y="307981"/>
                        <a:pt x="325122" y="311410"/>
                        <a:pt x="325979" y="314839"/>
                      </a:cubicBezTo>
                      <a:cubicBezTo>
                        <a:pt x="326074" y="315315"/>
                        <a:pt x="326265" y="315791"/>
                        <a:pt x="326455" y="316267"/>
                      </a:cubicBezTo>
                      <a:cubicBezTo>
                        <a:pt x="326551" y="316363"/>
                        <a:pt x="326551" y="316363"/>
                        <a:pt x="326551" y="316458"/>
                      </a:cubicBezTo>
                      <a:lnTo>
                        <a:pt x="326646" y="316553"/>
                      </a:lnTo>
                      <a:cubicBezTo>
                        <a:pt x="326646" y="316648"/>
                        <a:pt x="326646" y="316744"/>
                        <a:pt x="326646" y="316744"/>
                      </a:cubicBezTo>
                      <a:cubicBezTo>
                        <a:pt x="326836" y="317315"/>
                        <a:pt x="327122" y="317887"/>
                        <a:pt x="327122" y="318077"/>
                      </a:cubicBezTo>
                      <a:cubicBezTo>
                        <a:pt x="327694" y="319601"/>
                        <a:pt x="328360" y="321125"/>
                        <a:pt x="329027" y="322459"/>
                      </a:cubicBezTo>
                      <a:cubicBezTo>
                        <a:pt x="329694" y="323792"/>
                        <a:pt x="330456" y="325126"/>
                        <a:pt x="331123" y="326459"/>
                      </a:cubicBezTo>
                      <a:cubicBezTo>
                        <a:pt x="331313" y="326745"/>
                        <a:pt x="331504" y="326935"/>
                        <a:pt x="331504" y="326935"/>
                      </a:cubicBezTo>
                      <a:cubicBezTo>
                        <a:pt x="331980" y="327602"/>
                        <a:pt x="332361" y="328174"/>
                        <a:pt x="332837" y="328745"/>
                      </a:cubicBezTo>
                      <a:cubicBezTo>
                        <a:pt x="333313" y="329412"/>
                        <a:pt x="333885" y="329983"/>
                        <a:pt x="334456" y="330650"/>
                      </a:cubicBezTo>
                      <a:cubicBezTo>
                        <a:pt x="334552" y="330745"/>
                        <a:pt x="334647" y="330841"/>
                        <a:pt x="334837" y="330936"/>
                      </a:cubicBezTo>
                      <a:cubicBezTo>
                        <a:pt x="335695" y="331603"/>
                        <a:pt x="336552" y="332460"/>
                        <a:pt x="337504" y="333031"/>
                      </a:cubicBezTo>
                      <a:lnTo>
                        <a:pt x="339124" y="333603"/>
                      </a:lnTo>
                      <a:cubicBezTo>
                        <a:pt x="339409" y="333603"/>
                        <a:pt x="339695" y="333603"/>
                        <a:pt x="339886" y="333603"/>
                      </a:cubicBezTo>
                      <a:cubicBezTo>
                        <a:pt x="340743" y="333317"/>
                        <a:pt x="341600" y="332841"/>
                        <a:pt x="342362" y="332555"/>
                      </a:cubicBezTo>
                      <a:lnTo>
                        <a:pt x="342457" y="332460"/>
                      </a:lnTo>
                      <a:cubicBezTo>
                        <a:pt x="342553" y="332174"/>
                        <a:pt x="342838" y="331984"/>
                        <a:pt x="343124" y="331984"/>
                      </a:cubicBezTo>
                      <a:cubicBezTo>
                        <a:pt x="343219" y="331603"/>
                        <a:pt x="343410" y="331412"/>
                        <a:pt x="343600" y="331222"/>
                      </a:cubicBezTo>
                      <a:cubicBezTo>
                        <a:pt x="343600" y="331222"/>
                        <a:pt x="344172" y="330174"/>
                        <a:pt x="344362" y="329888"/>
                      </a:cubicBezTo>
                      <a:cubicBezTo>
                        <a:pt x="344458" y="329698"/>
                        <a:pt x="344458" y="329602"/>
                        <a:pt x="344458" y="329602"/>
                      </a:cubicBezTo>
                      <a:cubicBezTo>
                        <a:pt x="344934" y="328459"/>
                        <a:pt x="345505" y="327316"/>
                        <a:pt x="345982" y="326173"/>
                      </a:cubicBezTo>
                      <a:cubicBezTo>
                        <a:pt x="346839" y="324078"/>
                        <a:pt x="347601" y="321982"/>
                        <a:pt x="348363" y="319982"/>
                      </a:cubicBezTo>
                      <a:cubicBezTo>
                        <a:pt x="349125" y="317696"/>
                        <a:pt x="349696" y="315315"/>
                        <a:pt x="350268" y="312934"/>
                      </a:cubicBezTo>
                      <a:cubicBezTo>
                        <a:pt x="350268" y="312934"/>
                        <a:pt x="350268" y="312934"/>
                        <a:pt x="350268" y="312838"/>
                      </a:cubicBezTo>
                      <a:cubicBezTo>
                        <a:pt x="350458" y="312457"/>
                        <a:pt x="350458" y="311981"/>
                        <a:pt x="350554" y="311505"/>
                      </a:cubicBezTo>
                      <a:cubicBezTo>
                        <a:pt x="350744" y="310362"/>
                        <a:pt x="351030" y="309314"/>
                        <a:pt x="351125" y="308171"/>
                      </a:cubicBezTo>
                      <a:cubicBezTo>
                        <a:pt x="351887" y="303599"/>
                        <a:pt x="352363" y="299027"/>
                        <a:pt x="352459" y="294455"/>
                      </a:cubicBezTo>
                      <a:cubicBezTo>
                        <a:pt x="352744" y="288645"/>
                        <a:pt x="358269" y="284740"/>
                        <a:pt x="363793" y="284930"/>
                      </a:cubicBezTo>
                      <a:cubicBezTo>
                        <a:pt x="369508" y="285121"/>
                        <a:pt x="373604" y="290740"/>
                        <a:pt x="373414" y="296170"/>
                      </a:cubicBezTo>
                      <a:cubicBezTo>
                        <a:pt x="372842" y="308933"/>
                        <a:pt x="370556" y="322078"/>
                        <a:pt x="365508" y="333793"/>
                      </a:cubicBezTo>
                      <a:cubicBezTo>
                        <a:pt x="363127" y="339318"/>
                        <a:pt x="360364" y="345319"/>
                        <a:pt x="355221" y="348938"/>
                      </a:cubicBezTo>
                      <a:close/>
                      <a:moveTo>
                        <a:pt x="507335" y="299027"/>
                      </a:moveTo>
                      <a:cubicBezTo>
                        <a:pt x="501811" y="297313"/>
                        <a:pt x="499429" y="290836"/>
                        <a:pt x="501144" y="285597"/>
                      </a:cubicBezTo>
                      <a:lnTo>
                        <a:pt x="502001" y="282454"/>
                      </a:lnTo>
                      <a:cubicBezTo>
                        <a:pt x="502096" y="281882"/>
                        <a:pt x="502192" y="281501"/>
                        <a:pt x="502287" y="280930"/>
                      </a:cubicBezTo>
                      <a:cubicBezTo>
                        <a:pt x="502668" y="278644"/>
                        <a:pt x="502668" y="276358"/>
                        <a:pt x="502763" y="274167"/>
                      </a:cubicBezTo>
                      <a:cubicBezTo>
                        <a:pt x="502763" y="273976"/>
                        <a:pt x="502763" y="274072"/>
                        <a:pt x="502763" y="273881"/>
                      </a:cubicBezTo>
                      <a:cubicBezTo>
                        <a:pt x="502763" y="273500"/>
                        <a:pt x="502668" y="273024"/>
                        <a:pt x="502668" y="272643"/>
                      </a:cubicBezTo>
                      <a:cubicBezTo>
                        <a:pt x="502573" y="271405"/>
                        <a:pt x="502382" y="270357"/>
                        <a:pt x="502096" y="269214"/>
                      </a:cubicBezTo>
                      <a:cubicBezTo>
                        <a:pt x="501906" y="268357"/>
                        <a:pt x="501715" y="267404"/>
                        <a:pt x="501525" y="266737"/>
                      </a:cubicBezTo>
                      <a:cubicBezTo>
                        <a:pt x="501430" y="266737"/>
                        <a:pt x="500858" y="264547"/>
                        <a:pt x="500668" y="264261"/>
                      </a:cubicBezTo>
                      <a:cubicBezTo>
                        <a:pt x="500191" y="263213"/>
                        <a:pt x="499715" y="262070"/>
                        <a:pt x="499144" y="261022"/>
                      </a:cubicBezTo>
                      <a:cubicBezTo>
                        <a:pt x="499048" y="260832"/>
                        <a:pt x="498096" y="259403"/>
                        <a:pt x="497905" y="259022"/>
                      </a:cubicBezTo>
                      <a:cubicBezTo>
                        <a:pt x="496667" y="257403"/>
                        <a:pt x="495524" y="255879"/>
                        <a:pt x="494095" y="254355"/>
                      </a:cubicBezTo>
                      <a:cubicBezTo>
                        <a:pt x="494000" y="254355"/>
                        <a:pt x="492476" y="253117"/>
                        <a:pt x="492190" y="252926"/>
                      </a:cubicBezTo>
                      <a:lnTo>
                        <a:pt x="491905" y="252831"/>
                      </a:lnTo>
                      <a:cubicBezTo>
                        <a:pt x="491619" y="252640"/>
                        <a:pt x="491238" y="252545"/>
                        <a:pt x="490857" y="252355"/>
                      </a:cubicBezTo>
                      <a:cubicBezTo>
                        <a:pt x="490476" y="252164"/>
                        <a:pt x="488571" y="251783"/>
                        <a:pt x="488571" y="251783"/>
                      </a:cubicBezTo>
                      <a:cubicBezTo>
                        <a:pt x="487714" y="251688"/>
                        <a:pt x="487047" y="251497"/>
                        <a:pt x="486190" y="251497"/>
                      </a:cubicBezTo>
                      <a:cubicBezTo>
                        <a:pt x="485809" y="251497"/>
                        <a:pt x="485428" y="251497"/>
                        <a:pt x="485047" y="251497"/>
                      </a:cubicBezTo>
                      <a:cubicBezTo>
                        <a:pt x="484951" y="251593"/>
                        <a:pt x="484951" y="251593"/>
                        <a:pt x="484666" y="251497"/>
                      </a:cubicBezTo>
                      <a:cubicBezTo>
                        <a:pt x="483523" y="251783"/>
                        <a:pt x="482284" y="251878"/>
                        <a:pt x="481141" y="252164"/>
                      </a:cubicBezTo>
                      <a:cubicBezTo>
                        <a:pt x="480665" y="252259"/>
                        <a:pt x="480284" y="252450"/>
                        <a:pt x="479903" y="252450"/>
                      </a:cubicBezTo>
                      <a:cubicBezTo>
                        <a:pt x="479713" y="252545"/>
                        <a:pt x="479808" y="252545"/>
                        <a:pt x="479427" y="252545"/>
                      </a:cubicBezTo>
                      <a:cubicBezTo>
                        <a:pt x="478379" y="253021"/>
                        <a:pt x="477236" y="253498"/>
                        <a:pt x="476188" y="254069"/>
                      </a:cubicBezTo>
                      <a:cubicBezTo>
                        <a:pt x="475903" y="254164"/>
                        <a:pt x="474093" y="255307"/>
                        <a:pt x="473998" y="255307"/>
                      </a:cubicBezTo>
                      <a:cubicBezTo>
                        <a:pt x="473236" y="255879"/>
                        <a:pt x="472474" y="256355"/>
                        <a:pt x="471807" y="257022"/>
                      </a:cubicBezTo>
                      <a:cubicBezTo>
                        <a:pt x="471616" y="257212"/>
                        <a:pt x="470188" y="258451"/>
                        <a:pt x="469997" y="258641"/>
                      </a:cubicBezTo>
                      <a:cubicBezTo>
                        <a:pt x="469330" y="259594"/>
                        <a:pt x="468473" y="260546"/>
                        <a:pt x="467711" y="261594"/>
                      </a:cubicBezTo>
                      <a:cubicBezTo>
                        <a:pt x="466949" y="262737"/>
                        <a:pt x="466092" y="263975"/>
                        <a:pt x="465330" y="265118"/>
                      </a:cubicBezTo>
                      <a:cubicBezTo>
                        <a:pt x="465139" y="265309"/>
                        <a:pt x="464092" y="267214"/>
                        <a:pt x="463806" y="267595"/>
                      </a:cubicBezTo>
                      <a:cubicBezTo>
                        <a:pt x="462568" y="269976"/>
                        <a:pt x="461520" y="272548"/>
                        <a:pt x="460472" y="275119"/>
                      </a:cubicBezTo>
                      <a:cubicBezTo>
                        <a:pt x="458472" y="280549"/>
                        <a:pt x="456853" y="286073"/>
                        <a:pt x="455329" y="291693"/>
                      </a:cubicBezTo>
                      <a:cubicBezTo>
                        <a:pt x="453709" y="297313"/>
                        <a:pt x="447042" y="299599"/>
                        <a:pt x="441898" y="297884"/>
                      </a:cubicBezTo>
                      <a:cubicBezTo>
                        <a:pt x="436279" y="296074"/>
                        <a:pt x="434278" y="289788"/>
                        <a:pt x="435707" y="284549"/>
                      </a:cubicBezTo>
                      <a:cubicBezTo>
                        <a:pt x="439136" y="272548"/>
                        <a:pt x="442851" y="260260"/>
                        <a:pt x="450280" y="249973"/>
                      </a:cubicBezTo>
                      <a:cubicBezTo>
                        <a:pt x="456853" y="240925"/>
                        <a:pt x="465806" y="234638"/>
                        <a:pt x="476569" y="231781"/>
                      </a:cubicBezTo>
                      <a:cubicBezTo>
                        <a:pt x="486475" y="229209"/>
                        <a:pt x="498191" y="230733"/>
                        <a:pt x="506287" y="237400"/>
                      </a:cubicBezTo>
                      <a:cubicBezTo>
                        <a:pt x="522385" y="250640"/>
                        <a:pt x="526957" y="273500"/>
                        <a:pt x="520670" y="292741"/>
                      </a:cubicBezTo>
                      <a:cubicBezTo>
                        <a:pt x="518956" y="298360"/>
                        <a:pt x="512669" y="300646"/>
                        <a:pt x="507335" y="2990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8" name="任意多边形: 形状 847"/>
                <p:cNvSpPr/>
                <p:nvPr/>
              </p:nvSpPr>
              <p:spPr>
                <a:xfrm>
                  <a:off x="4792439" y="1361226"/>
                  <a:ext cx="95250" cy="76200"/>
                </a:xfrm>
                <a:custGeom>
                  <a:avLst/>
                  <a:gdLst>
                    <a:gd name="connsiteX0" fmla="*/ 92742 w 95250"/>
                    <a:gd name="connsiteY0" fmla="*/ 69284 h 76200"/>
                    <a:gd name="connsiteX1" fmla="*/ 79312 w 95250"/>
                    <a:gd name="connsiteY1" fmla="*/ 75571 h 76200"/>
                    <a:gd name="connsiteX2" fmla="*/ 73120 w 95250"/>
                    <a:gd name="connsiteY2" fmla="*/ 62141 h 76200"/>
                    <a:gd name="connsiteX3" fmla="*/ 73978 w 95250"/>
                    <a:gd name="connsiteY3" fmla="*/ 58997 h 76200"/>
                    <a:gd name="connsiteX4" fmla="*/ 74264 w 95250"/>
                    <a:gd name="connsiteY4" fmla="*/ 57473 h 76200"/>
                    <a:gd name="connsiteX5" fmla="*/ 74740 w 95250"/>
                    <a:gd name="connsiteY5" fmla="*/ 50711 h 76200"/>
                    <a:gd name="connsiteX6" fmla="*/ 74740 w 95250"/>
                    <a:gd name="connsiteY6" fmla="*/ 50425 h 76200"/>
                    <a:gd name="connsiteX7" fmla="*/ 74645 w 95250"/>
                    <a:gd name="connsiteY7" fmla="*/ 49187 h 76200"/>
                    <a:gd name="connsiteX8" fmla="*/ 74073 w 95250"/>
                    <a:gd name="connsiteY8" fmla="*/ 45758 h 76200"/>
                    <a:gd name="connsiteX9" fmla="*/ 73502 w 95250"/>
                    <a:gd name="connsiteY9" fmla="*/ 43281 h 76200"/>
                    <a:gd name="connsiteX10" fmla="*/ 72644 w 95250"/>
                    <a:gd name="connsiteY10" fmla="*/ 40805 h 76200"/>
                    <a:gd name="connsiteX11" fmla="*/ 71120 w 95250"/>
                    <a:gd name="connsiteY11" fmla="*/ 37566 h 76200"/>
                    <a:gd name="connsiteX12" fmla="*/ 69882 w 95250"/>
                    <a:gd name="connsiteY12" fmla="*/ 35566 h 76200"/>
                    <a:gd name="connsiteX13" fmla="*/ 66072 w 95250"/>
                    <a:gd name="connsiteY13" fmla="*/ 30899 h 76200"/>
                    <a:gd name="connsiteX14" fmla="*/ 64167 w 95250"/>
                    <a:gd name="connsiteY14" fmla="*/ 29470 h 76200"/>
                    <a:gd name="connsiteX15" fmla="*/ 63881 w 95250"/>
                    <a:gd name="connsiteY15" fmla="*/ 29375 h 76200"/>
                    <a:gd name="connsiteX16" fmla="*/ 62834 w 95250"/>
                    <a:gd name="connsiteY16" fmla="*/ 28898 h 76200"/>
                    <a:gd name="connsiteX17" fmla="*/ 60547 w 95250"/>
                    <a:gd name="connsiteY17" fmla="*/ 28327 h 76200"/>
                    <a:gd name="connsiteX18" fmla="*/ 58166 w 95250"/>
                    <a:gd name="connsiteY18" fmla="*/ 28041 h 76200"/>
                    <a:gd name="connsiteX19" fmla="*/ 57023 w 95250"/>
                    <a:gd name="connsiteY19" fmla="*/ 28041 h 76200"/>
                    <a:gd name="connsiteX20" fmla="*/ 56642 w 95250"/>
                    <a:gd name="connsiteY20" fmla="*/ 28041 h 76200"/>
                    <a:gd name="connsiteX21" fmla="*/ 53118 w 95250"/>
                    <a:gd name="connsiteY21" fmla="*/ 28708 h 76200"/>
                    <a:gd name="connsiteX22" fmla="*/ 51880 w 95250"/>
                    <a:gd name="connsiteY22" fmla="*/ 28994 h 76200"/>
                    <a:gd name="connsiteX23" fmla="*/ 51404 w 95250"/>
                    <a:gd name="connsiteY23" fmla="*/ 29089 h 76200"/>
                    <a:gd name="connsiteX24" fmla="*/ 48165 w 95250"/>
                    <a:gd name="connsiteY24" fmla="*/ 30613 h 76200"/>
                    <a:gd name="connsiteX25" fmla="*/ 45974 w 95250"/>
                    <a:gd name="connsiteY25" fmla="*/ 31851 h 76200"/>
                    <a:gd name="connsiteX26" fmla="*/ 43784 w 95250"/>
                    <a:gd name="connsiteY26" fmla="*/ 33566 h 76200"/>
                    <a:gd name="connsiteX27" fmla="*/ 41974 w 95250"/>
                    <a:gd name="connsiteY27" fmla="*/ 35185 h 76200"/>
                    <a:gd name="connsiteX28" fmla="*/ 39593 w 95250"/>
                    <a:gd name="connsiteY28" fmla="*/ 38138 h 76200"/>
                    <a:gd name="connsiteX29" fmla="*/ 37211 w 95250"/>
                    <a:gd name="connsiteY29" fmla="*/ 41662 h 76200"/>
                    <a:gd name="connsiteX30" fmla="*/ 35687 w 95250"/>
                    <a:gd name="connsiteY30" fmla="*/ 44138 h 76200"/>
                    <a:gd name="connsiteX31" fmla="*/ 32354 w 95250"/>
                    <a:gd name="connsiteY31" fmla="*/ 51663 h 76200"/>
                    <a:gd name="connsiteX32" fmla="*/ 27210 w 95250"/>
                    <a:gd name="connsiteY32" fmla="*/ 68237 h 76200"/>
                    <a:gd name="connsiteX33" fmla="*/ 13780 w 95250"/>
                    <a:gd name="connsiteY33" fmla="*/ 74428 h 76200"/>
                    <a:gd name="connsiteX34" fmla="*/ 7589 w 95250"/>
                    <a:gd name="connsiteY34" fmla="*/ 61093 h 76200"/>
                    <a:gd name="connsiteX35" fmla="*/ 22162 w 95250"/>
                    <a:gd name="connsiteY35" fmla="*/ 26517 h 76200"/>
                    <a:gd name="connsiteX36" fmla="*/ 48451 w 95250"/>
                    <a:gd name="connsiteY36" fmla="*/ 8324 h 76200"/>
                    <a:gd name="connsiteX37" fmla="*/ 78169 w 95250"/>
                    <a:gd name="connsiteY37" fmla="*/ 13944 h 76200"/>
                    <a:gd name="connsiteX38" fmla="*/ 92742 w 95250"/>
                    <a:gd name="connsiteY38" fmla="*/ 6928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5250" h="76200">
                      <a:moveTo>
                        <a:pt x="92742" y="69284"/>
                      </a:moveTo>
                      <a:cubicBezTo>
                        <a:pt x="90932" y="74904"/>
                        <a:pt x="84646" y="77190"/>
                        <a:pt x="79312" y="75571"/>
                      </a:cubicBezTo>
                      <a:cubicBezTo>
                        <a:pt x="73787" y="73856"/>
                        <a:pt x="71406" y="67379"/>
                        <a:pt x="73120" y="62141"/>
                      </a:cubicBezTo>
                      <a:lnTo>
                        <a:pt x="73978" y="58997"/>
                      </a:lnTo>
                      <a:cubicBezTo>
                        <a:pt x="74073" y="58426"/>
                        <a:pt x="74168" y="58045"/>
                        <a:pt x="74264" y="57473"/>
                      </a:cubicBezTo>
                      <a:cubicBezTo>
                        <a:pt x="74645" y="55187"/>
                        <a:pt x="74645" y="52901"/>
                        <a:pt x="74740" y="50711"/>
                      </a:cubicBezTo>
                      <a:cubicBezTo>
                        <a:pt x="74740" y="50520"/>
                        <a:pt x="74740" y="50615"/>
                        <a:pt x="74740" y="50425"/>
                      </a:cubicBezTo>
                      <a:cubicBezTo>
                        <a:pt x="74740" y="50044"/>
                        <a:pt x="74645" y="49568"/>
                        <a:pt x="74645" y="49187"/>
                      </a:cubicBezTo>
                      <a:cubicBezTo>
                        <a:pt x="74549" y="47948"/>
                        <a:pt x="74359" y="46900"/>
                        <a:pt x="74073" y="45758"/>
                      </a:cubicBezTo>
                      <a:cubicBezTo>
                        <a:pt x="73883" y="44900"/>
                        <a:pt x="73692" y="43948"/>
                        <a:pt x="73502" y="43281"/>
                      </a:cubicBezTo>
                      <a:cubicBezTo>
                        <a:pt x="73406" y="43281"/>
                        <a:pt x="72835" y="41090"/>
                        <a:pt x="72644" y="40805"/>
                      </a:cubicBezTo>
                      <a:cubicBezTo>
                        <a:pt x="72168" y="39757"/>
                        <a:pt x="71692" y="38614"/>
                        <a:pt x="71120" y="37566"/>
                      </a:cubicBezTo>
                      <a:cubicBezTo>
                        <a:pt x="71025" y="37375"/>
                        <a:pt x="70072" y="35947"/>
                        <a:pt x="69882" y="35566"/>
                      </a:cubicBezTo>
                      <a:cubicBezTo>
                        <a:pt x="68644" y="33947"/>
                        <a:pt x="67501" y="32423"/>
                        <a:pt x="66072" y="30899"/>
                      </a:cubicBezTo>
                      <a:cubicBezTo>
                        <a:pt x="65977" y="30899"/>
                        <a:pt x="64453" y="29660"/>
                        <a:pt x="64167" y="29470"/>
                      </a:cubicBezTo>
                      <a:lnTo>
                        <a:pt x="63881" y="29375"/>
                      </a:lnTo>
                      <a:cubicBezTo>
                        <a:pt x="63595" y="29184"/>
                        <a:pt x="63215" y="29089"/>
                        <a:pt x="62834" y="28898"/>
                      </a:cubicBezTo>
                      <a:cubicBezTo>
                        <a:pt x="62453" y="28708"/>
                        <a:pt x="60547" y="28327"/>
                        <a:pt x="60547" y="28327"/>
                      </a:cubicBezTo>
                      <a:cubicBezTo>
                        <a:pt x="59690" y="28232"/>
                        <a:pt x="59024" y="28041"/>
                        <a:pt x="58166" y="28041"/>
                      </a:cubicBezTo>
                      <a:cubicBezTo>
                        <a:pt x="57785" y="28041"/>
                        <a:pt x="57404" y="28041"/>
                        <a:pt x="57023" y="28041"/>
                      </a:cubicBezTo>
                      <a:cubicBezTo>
                        <a:pt x="56928" y="28136"/>
                        <a:pt x="56928" y="28136"/>
                        <a:pt x="56642" y="28041"/>
                      </a:cubicBezTo>
                      <a:cubicBezTo>
                        <a:pt x="55499" y="28327"/>
                        <a:pt x="54261" y="28422"/>
                        <a:pt x="53118" y="28708"/>
                      </a:cubicBezTo>
                      <a:cubicBezTo>
                        <a:pt x="52642" y="28803"/>
                        <a:pt x="52261" y="28994"/>
                        <a:pt x="51880" y="28994"/>
                      </a:cubicBezTo>
                      <a:cubicBezTo>
                        <a:pt x="51689" y="29089"/>
                        <a:pt x="51785" y="29089"/>
                        <a:pt x="51404" y="29089"/>
                      </a:cubicBezTo>
                      <a:cubicBezTo>
                        <a:pt x="50356" y="29565"/>
                        <a:pt x="49213" y="30041"/>
                        <a:pt x="48165" y="30613"/>
                      </a:cubicBezTo>
                      <a:cubicBezTo>
                        <a:pt x="47879" y="30708"/>
                        <a:pt x="46070" y="31851"/>
                        <a:pt x="45974" y="31851"/>
                      </a:cubicBezTo>
                      <a:cubicBezTo>
                        <a:pt x="45212" y="32423"/>
                        <a:pt x="44450" y="32899"/>
                        <a:pt x="43784" y="33566"/>
                      </a:cubicBezTo>
                      <a:cubicBezTo>
                        <a:pt x="43593" y="33756"/>
                        <a:pt x="42164" y="34994"/>
                        <a:pt x="41974" y="35185"/>
                      </a:cubicBezTo>
                      <a:cubicBezTo>
                        <a:pt x="41212" y="36137"/>
                        <a:pt x="40355" y="37090"/>
                        <a:pt x="39593" y="38138"/>
                      </a:cubicBezTo>
                      <a:cubicBezTo>
                        <a:pt x="38831" y="39281"/>
                        <a:pt x="37973" y="40519"/>
                        <a:pt x="37211" y="41662"/>
                      </a:cubicBezTo>
                      <a:cubicBezTo>
                        <a:pt x="37021" y="41852"/>
                        <a:pt x="35973" y="43757"/>
                        <a:pt x="35687" y="44138"/>
                      </a:cubicBezTo>
                      <a:cubicBezTo>
                        <a:pt x="34449" y="46520"/>
                        <a:pt x="33401" y="49091"/>
                        <a:pt x="32354" y="51663"/>
                      </a:cubicBezTo>
                      <a:cubicBezTo>
                        <a:pt x="30353" y="57092"/>
                        <a:pt x="28734" y="62617"/>
                        <a:pt x="27210" y="68237"/>
                      </a:cubicBezTo>
                      <a:cubicBezTo>
                        <a:pt x="25591" y="73856"/>
                        <a:pt x="18923" y="76142"/>
                        <a:pt x="13780" y="74428"/>
                      </a:cubicBezTo>
                      <a:cubicBezTo>
                        <a:pt x="8160" y="72618"/>
                        <a:pt x="6160" y="66332"/>
                        <a:pt x="7589" y="61093"/>
                      </a:cubicBezTo>
                      <a:cubicBezTo>
                        <a:pt x="11018" y="49091"/>
                        <a:pt x="14732" y="36804"/>
                        <a:pt x="22162" y="26517"/>
                      </a:cubicBezTo>
                      <a:cubicBezTo>
                        <a:pt x="28734" y="17468"/>
                        <a:pt x="37688" y="11182"/>
                        <a:pt x="48451" y="8324"/>
                      </a:cubicBezTo>
                      <a:cubicBezTo>
                        <a:pt x="58357" y="5753"/>
                        <a:pt x="70072" y="7276"/>
                        <a:pt x="78169" y="13944"/>
                      </a:cubicBezTo>
                      <a:cubicBezTo>
                        <a:pt x="94361" y="27089"/>
                        <a:pt x="98933" y="49949"/>
                        <a:pt x="92742" y="692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9" name="任意多边形: 形状 848"/>
                <p:cNvSpPr/>
                <p:nvPr/>
              </p:nvSpPr>
              <p:spPr>
                <a:xfrm>
                  <a:off x="4552283" y="1372504"/>
                  <a:ext cx="9525" cy="9525"/>
                </a:xfrm>
                <a:custGeom>
                  <a:avLst/>
                  <a:gdLst>
                    <a:gd name="connsiteX0" fmla="*/ 8192 w 9525"/>
                    <a:gd name="connsiteY0" fmla="*/ 7715 h 9525"/>
                    <a:gd name="connsiteX1" fmla="*/ 7144 w 9525"/>
                    <a:gd name="connsiteY1" fmla="*/ 7144 h 9525"/>
                    <a:gd name="connsiteX2" fmla="*/ 7525 w 9525"/>
                    <a:gd name="connsiteY2" fmla="*/ 7334 h 9525"/>
                    <a:gd name="connsiteX3" fmla="*/ 7715 w 9525"/>
                    <a:gd name="connsiteY3" fmla="*/ 7429 h 9525"/>
                    <a:gd name="connsiteX4" fmla="*/ 8192 w 9525"/>
                    <a:gd name="connsiteY4" fmla="*/ 771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25" h="9525">
                      <a:moveTo>
                        <a:pt x="8192" y="7715"/>
                      </a:moveTo>
                      <a:cubicBezTo>
                        <a:pt x="8001" y="7620"/>
                        <a:pt x="7715" y="7429"/>
                        <a:pt x="7144" y="7144"/>
                      </a:cubicBezTo>
                      <a:lnTo>
                        <a:pt x="7525" y="7334"/>
                      </a:lnTo>
                      <a:cubicBezTo>
                        <a:pt x="7620" y="7334"/>
                        <a:pt x="7620" y="7334"/>
                        <a:pt x="7715" y="7429"/>
                      </a:cubicBezTo>
                      <a:cubicBezTo>
                        <a:pt x="8001" y="7429"/>
                        <a:pt x="8096" y="7525"/>
                        <a:pt x="8192" y="77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0" name="任意多边形: 形状 849"/>
                <p:cNvSpPr/>
                <p:nvPr/>
              </p:nvSpPr>
              <p:spPr>
                <a:xfrm>
                  <a:off x="4499098" y="1350271"/>
                  <a:ext cx="95250" cy="85725"/>
                </a:xfrm>
                <a:custGeom>
                  <a:avLst/>
                  <a:gdLst>
                    <a:gd name="connsiteX0" fmla="*/ 81569 w 95250"/>
                    <a:gd name="connsiteY0" fmla="*/ 81383 h 85725"/>
                    <a:gd name="connsiteX1" fmla="*/ 71949 w 95250"/>
                    <a:gd name="connsiteY1" fmla="*/ 70143 h 85725"/>
                    <a:gd name="connsiteX2" fmla="*/ 72901 w 95250"/>
                    <a:gd name="connsiteY2" fmla="*/ 59856 h 85725"/>
                    <a:gd name="connsiteX3" fmla="*/ 72901 w 95250"/>
                    <a:gd name="connsiteY3" fmla="*/ 55189 h 85725"/>
                    <a:gd name="connsiteX4" fmla="*/ 72996 w 95250"/>
                    <a:gd name="connsiteY4" fmla="*/ 54999 h 85725"/>
                    <a:gd name="connsiteX5" fmla="*/ 72901 w 95250"/>
                    <a:gd name="connsiteY5" fmla="*/ 54903 h 85725"/>
                    <a:gd name="connsiteX6" fmla="*/ 72806 w 95250"/>
                    <a:gd name="connsiteY6" fmla="*/ 52617 h 85725"/>
                    <a:gd name="connsiteX7" fmla="*/ 71472 w 95250"/>
                    <a:gd name="connsiteY7" fmla="*/ 45283 h 85725"/>
                    <a:gd name="connsiteX8" fmla="*/ 71187 w 95250"/>
                    <a:gd name="connsiteY8" fmla="*/ 43950 h 85725"/>
                    <a:gd name="connsiteX9" fmla="*/ 70996 w 95250"/>
                    <a:gd name="connsiteY9" fmla="*/ 43569 h 85725"/>
                    <a:gd name="connsiteX10" fmla="*/ 69758 w 95250"/>
                    <a:gd name="connsiteY10" fmla="*/ 40235 h 85725"/>
                    <a:gd name="connsiteX11" fmla="*/ 68329 w 95250"/>
                    <a:gd name="connsiteY11" fmla="*/ 37092 h 85725"/>
                    <a:gd name="connsiteX12" fmla="*/ 67853 w 95250"/>
                    <a:gd name="connsiteY12" fmla="*/ 36425 h 85725"/>
                    <a:gd name="connsiteX13" fmla="*/ 64900 w 95250"/>
                    <a:gd name="connsiteY13" fmla="*/ 32615 h 85725"/>
                    <a:gd name="connsiteX14" fmla="*/ 64043 w 95250"/>
                    <a:gd name="connsiteY14" fmla="*/ 31853 h 85725"/>
                    <a:gd name="connsiteX15" fmla="*/ 63948 w 95250"/>
                    <a:gd name="connsiteY15" fmla="*/ 31662 h 85725"/>
                    <a:gd name="connsiteX16" fmla="*/ 62805 w 95250"/>
                    <a:gd name="connsiteY16" fmla="*/ 30805 h 85725"/>
                    <a:gd name="connsiteX17" fmla="*/ 61376 w 95250"/>
                    <a:gd name="connsiteY17" fmla="*/ 29948 h 85725"/>
                    <a:gd name="connsiteX18" fmla="*/ 61281 w 95250"/>
                    <a:gd name="connsiteY18" fmla="*/ 29948 h 85725"/>
                    <a:gd name="connsiteX19" fmla="*/ 60804 w 95250"/>
                    <a:gd name="connsiteY19" fmla="*/ 29567 h 85725"/>
                    <a:gd name="connsiteX20" fmla="*/ 60614 w 95250"/>
                    <a:gd name="connsiteY20" fmla="*/ 29472 h 85725"/>
                    <a:gd name="connsiteX21" fmla="*/ 59852 w 95250"/>
                    <a:gd name="connsiteY21" fmla="*/ 29091 h 85725"/>
                    <a:gd name="connsiteX22" fmla="*/ 60138 w 95250"/>
                    <a:gd name="connsiteY22" fmla="*/ 29281 h 85725"/>
                    <a:gd name="connsiteX23" fmla="*/ 56423 w 95250"/>
                    <a:gd name="connsiteY23" fmla="*/ 27948 h 85725"/>
                    <a:gd name="connsiteX24" fmla="*/ 56137 w 95250"/>
                    <a:gd name="connsiteY24" fmla="*/ 27948 h 85725"/>
                    <a:gd name="connsiteX25" fmla="*/ 53946 w 95250"/>
                    <a:gd name="connsiteY25" fmla="*/ 27757 h 85725"/>
                    <a:gd name="connsiteX26" fmla="*/ 53089 w 95250"/>
                    <a:gd name="connsiteY26" fmla="*/ 27757 h 85725"/>
                    <a:gd name="connsiteX27" fmla="*/ 52899 w 95250"/>
                    <a:gd name="connsiteY27" fmla="*/ 27757 h 85725"/>
                    <a:gd name="connsiteX28" fmla="*/ 52518 w 95250"/>
                    <a:gd name="connsiteY28" fmla="*/ 27757 h 85725"/>
                    <a:gd name="connsiteX29" fmla="*/ 51851 w 95250"/>
                    <a:gd name="connsiteY29" fmla="*/ 27852 h 85725"/>
                    <a:gd name="connsiteX30" fmla="*/ 51279 w 95250"/>
                    <a:gd name="connsiteY30" fmla="*/ 27948 h 85725"/>
                    <a:gd name="connsiteX31" fmla="*/ 48993 w 95250"/>
                    <a:gd name="connsiteY31" fmla="*/ 28329 h 85725"/>
                    <a:gd name="connsiteX32" fmla="*/ 48517 w 95250"/>
                    <a:gd name="connsiteY32" fmla="*/ 28424 h 85725"/>
                    <a:gd name="connsiteX33" fmla="*/ 44136 w 95250"/>
                    <a:gd name="connsiteY33" fmla="*/ 30424 h 85725"/>
                    <a:gd name="connsiteX34" fmla="*/ 43945 w 95250"/>
                    <a:gd name="connsiteY34" fmla="*/ 30519 h 85725"/>
                    <a:gd name="connsiteX35" fmla="*/ 41850 w 95250"/>
                    <a:gd name="connsiteY35" fmla="*/ 32139 h 85725"/>
                    <a:gd name="connsiteX36" fmla="*/ 39659 w 95250"/>
                    <a:gd name="connsiteY36" fmla="*/ 34044 h 85725"/>
                    <a:gd name="connsiteX37" fmla="*/ 39564 w 95250"/>
                    <a:gd name="connsiteY37" fmla="*/ 34139 h 85725"/>
                    <a:gd name="connsiteX38" fmla="*/ 39564 w 95250"/>
                    <a:gd name="connsiteY38" fmla="*/ 34234 h 85725"/>
                    <a:gd name="connsiteX39" fmla="*/ 39278 w 95250"/>
                    <a:gd name="connsiteY39" fmla="*/ 34520 h 85725"/>
                    <a:gd name="connsiteX40" fmla="*/ 39087 w 95250"/>
                    <a:gd name="connsiteY40" fmla="*/ 34615 h 85725"/>
                    <a:gd name="connsiteX41" fmla="*/ 38992 w 95250"/>
                    <a:gd name="connsiteY41" fmla="*/ 34806 h 85725"/>
                    <a:gd name="connsiteX42" fmla="*/ 38706 w 95250"/>
                    <a:gd name="connsiteY42" fmla="*/ 34996 h 85725"/>
                    <a:gd name="connsiteX43" fmla="*/ 38706 w 95250"/>
                    <a:gd name="connsiteY43" fmla="*/ 35091 h 85725"/>
                    <a:gd name="connsiteX44" fmla="*/ 35658 w 95250"/>
                    <a:gd name="connsiteY44" fmla="*/ 39187 h 85725"/>
                    <a:gd name="connsiteX45" fmla="*/ 33753 w 95250"/>
                    <a:gd name="connsiteY45" fmla="*/ 42235 h 85725"/>
                    <a:gd name="connsiteX46" fmla="*/ 33277 w 95250"/>
                    <a:gd name="connsiteY46" fmla="*/ 43378 h 85725"/>
                    <a:gd name="connsiteX47" fmla="*/ 30705 w 95250"/>
                    <a:gd name="connsiteY47" fmla="*/ 49855 h 85725"/>
                    <a:gd name="connsiteX48" fmla="*/ 29467 w 95250"/>
                    <a:gd name="connsiteY48" fmla="*/ 54046 h 85725"/>
                    <a:gd name="connsiteX49" fmla="*/ 29181 w 95250"/>
                    <a:gd name="connsiteY49" fmla="*/ 55475 h 85725"/>
                    <a:gd name="connsiteX50" fmla="*/ 29181 w 95250"/>
                    <a:gd name="connsiteY50" fmla="*/ 55856 h 85725"/>
                    <a:gd name="connsiteX51" fmla="*/ 28038 w 95250"/>
                    <a:gd name="connsiteY51" fmla="*/ 64143 h 85725"/>
                    <a:gd name="connsiteX52" fmla="*/ 16799 w 95250"/>
                    <a:gd name="connsiteY52" fmla="*/ 73763 h 85725"/>
                    <a:gd name="connsiteX53" fmla="*/ 7179 w 95250"/>
                    <a:gd name="connsiteY53" fmla="*/ 62428 h 85725"/>
                    <a:gd name="connsiteX54" fmla="*/ 20704 w 95250"/>
                    <a:gd name="connsiteY54" fmla="*/ 24233 h 85725"/>
                    <a:gd name="connsiteX55" fmla="*/ 71949 w 95250"/>
                    <a:gd name="connsiteY55" fmla="*/ 12136 h 85725"/>
                    <a:gd name="connsiteX56" fmla="*/ 92618 w 95250"/>
                    <a:gd name="connsiteY56" fmla="*/ 71858 h 85725"/>
                    <a:gd name="connsiteX57" fmla="*/ 81569 w 95250"/>
                    <a:gd name="connsiteY57" fmla="*/ 81383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5250" h="85725">
                      <a:moveTo>
                        <a:pt x="81569" y="81383"/>
                      </a:moveTo>
                      <a:cubicBezTo>
                        <a:pt x="76140" y="81192"/>
                        <a:pt x="71187" y="75573"/>
                        <a:pt x="71949" y="70143"/>
                      </a:cubicBezTo>
                      <a:cubicBezTo>
                        <a:pt x="72425" y="66714"/>
                        <a:pt x="72806" y="63285"/>
                        <a:pt x="72901" y="59856"/>
                      </a:cubicBezTo>
                      <a:cubicBezTo>
                        <a:pt x="72996" y="58332"/>
                        <a:pt x="72901" y="56713"/>
                        <a:pt x="72901" y="55189"/>
                      </a:cubicBezTo>
                      <a:cubicBezTo>
                        <a:pt x="72901" y="55094"/>
                        <a:pt x="72996" y="54999"/>
                        <a:pt x="72996" y="54999"/>
                      </a:cubicBezTo>
                      <a:cubicBezTo>
                        <a:pt x="72901" y="54903"/>
                        <a:pt x="72901" y="54903"/>
                        <a:pt x="72901" y="54903"/>
                      </a:cubicBezTo>
                      <a:cubicBezTo>
                        <a:pt x="72901" y="54141"/>
                        <a:pt x="72806" y="53379"/>
                        <a:pt x="72806" y="52617"/>
                      </a:cubicBezTo>
                      <a:cubicBezTo>
                        <a:pt x="72520" y="50141"/>
                        <a:pt x="72139" y="47664"/>
                        <a:pt x="71472" y="45283"/>
                      </a:cubicBezTo>
                      <a:cubicBezTo>
                        <a:pt x="71472" y="44902"/>
                        <a:pt x="71282" y="44331"/>
                        <a:pt x="71187" y="43950"/>
                      </a:cubicBezTo>
                      <a:cubicBezTo>
                        <a:pt x="71187" y="43854"/>
                        <a:pt x="71091" y="43854"/>
                        <a:pt x="70996" y="43569"/>
                      </a:cubicBezTo>
                      <a:cubicBezTo>
                        <a:pt x="70615" y="42426"/>
                        <a:pt x="70234" y="41283"/>
                        <a:pt x="69758" y="40235"/>
                      </a:cubicBezTo>
                      <a:cubicBezTo>
                        <a:pt x="69282" y="39092"/>
                        <a:pt x="68805" y="38139"/>
                        <a:pt x="68329" y="37092"/>
                      </a:cubicBezTo>
                      <a:cubicBezTo>
                        <a:pt x="68139" y="36806"/>
                        <a:pt x="68043" y="36711"/>
                        <a:pt x="67853" y="36425"/>
                      </a:cubicBezTo>
                      <a:cubicBezTo>
                        <a:pt x="66900" y="35091"/>
                        <a:pt x="65948" y="33853"/>
                        <a:pt x="64900" y="32615"/>
                      </a:cubicBezTo>
                      <a:cubicBezTo>
                        <a:pt x="64805" y="32805"/>
                        <a:pt x="64329" y="32520"/>
                        <a:pt x="64043" y="31853"/>
                      </a:cubicBezTo>
                      <a:cubicBezTo>
                        <a:pt x="63948" y="31853"/>
                        <a:pt x="63948" y="31853"/>
                        <a:pt x="63948" y="31662"/>
                      </a:cubicBezTo>
                      <a:cubicBezTo>
                        <a:pt x="63567" y="31472"/>
                        <a:pt x="63186" y="31091"/>
                        <a:pt x="62805" y="30805"/>
                      </a:cubicBezTo>
                      <a:cubicBezTo>
                        <a:pt x="62328" y="30519"/>
                        <a:pt x="61852" y="30138"/>
                        <a:pt x="61376" y="29948"/>
                      </a:cubicBezTo>
                      <a:cubicBezTo>
                        <a:pt x="61376" y="29948"/>
                        <a:pt x="61376" y="29853"/>
                        <a:pt x="61281" y="29948"/>
                      </a:cubicBezTo>
                      <a:cubicBezTo>
                        <a:pt x="61185" y="29853"/>
                        <a:pt x="61090" y="29662"/>
                        <a:pt x="60804" y="29567"/>
                      </a:cubicBezTo>
                      <a:cubicBezTo>
                        <a:pt x="60709" y="29567"/>
                        <a:pt x="60709" y="29567"/>
                        <a:pt x="60614" y="29472"/>
                      </a:cubicBezTo>
                      <a:cubicBezTo>
                        <a:pt x="60423" y="29281"/>
                        <a:pt x="60138" y="29186"/>
                        <a:pt x="59852" y="29091"/>
                      </a:cubicBezTo>
                      <a:cubicBezTo>
                        <a:pt x="59947" y="29091"/>
                        <a:pt x="60042" y="29186"/>
                        <a:pt x="60138" y="29281"/>
                      </a:cubicBezTo>
                      <a:lnTo>
                        <a:pt x="56423" y="27948"/>
                      </a:lnTo>
                      <a:cubicBezTo>
                        <a:pt x="56328" y="27948"/>
                        <a:pt x="56232" y="27948"/>
                        <a:pt x="56137" y="27948"/>
                      </a:cubicBezTo>
                      <a:cubicBezTo>
                        <a:pt x="55470" y="27757"/>
                        <a:pt x="54708" y="27757"/>
                        <a:pt x="53946" y="27757"/>
                      </a:cubicBezTo>
                      <a:cubicBezTo>
                        <a:pt x="53661" y="27757"/>
                        <a:pt x="53375" y="27757"/>
                        <a:pt x="53089" y="27757"/>
                      </a:cubicBezTo>
                      <a:cubicBezTo>
                        <a:pt x="52994" y="27852"/>
                        <a:pt x="52899" y="27757"/>
                        <a:pt x="52899" y="27757"/>
                      </a:cubicBezTo>
                      <a:cubicBezTo>
                        <a:pt x="52803" y="27757"/>
                        <a:pt x="52708" y="27662"/>
                        <a:pt x="52518" y="27757"/>
                      </a:cubicBezTo>
                      <a:cubicBezTo>
                        <a:pt x="52041" y="27662"/>
                        <a:pt x="51851" y="27757"/>
                        <a:pt x="51851" y="27852"/>
                      </a:cubicBezTo>
                      <a:cubicBezTo>
                        <a:pt x="51660" y="27852"/>
                        <a:pt x="51375" y="27852"/>
                        <a:pt x="51279" y="27948"/>
                      </a:cubicBezTo>
                      <a:cubicBezTo>
                        <a:pt x="50517" y="28043"/>
                        <a:pt x="49755" y="28233"/>
                        <a:pt x="48993" y="28329"/>
                      </a:cubicBezTo>
                      <a:cubicBezTo>
                        <a:pt x="48898" y="28424"/>
                        <a:pt x="48803" y="28424"/>
                        <a:pt x="48517" y="28424"/>
                      </a:cubicBezTo>
                      <a:cubicBezTo>
                        <a:pt x="47088" y="28995"/>
                        <a:pt x="45564" y="29662"/>
                        <a:pt x="44136" y="30424"/>
                      </a:cubicBezTo>
                      <a:cubicBezTo>
                        <a:pt x="44040" y="30424"/>
                        <a:pt x="44040" y="30519"/>
                        <a:pt x="43945" y="30519"/>
                      </a:cubicBezTo>
                      <a:cubicBezTo>
                        <a:pt x="43183" y="30996"/>
                        <a:pt x="42516" y="31567"/>
                        <a:pt x="41850" y="32139"/>
                      </a:cubicBezTo>
                      <a:cubicBezTo>
                        <a:pt x="41088" y="32710"/>
                        <a:pt x="40326" y="33282"/>
                        <a:pt x="39659" y="34044"/>
                      </a:cubicBezTo>
                      <a:lnTo>
                        <a:pt x="39564" y="34139"/>
                      </a:lnTo>
                      <a:lnTo>
                        <a:pt x="39564" y="34234"/>
                      </a:lnTo>
                      <a:cubicBezTo>
                        <a:pt x="39468" y="34329"/>
                        <a:pt x="39278" y="34425"/>
                        <a:pt x="39278" y="34520"/>
                      </a:cubicBezTo>
                      <a:cubicBezTo>
                        <a:pt x="39278" y="34615"/>
                        <a:pt x="39183" y="34615"/>
                        <a:pt x="39087" y="34615"/>
                      </a:cubicBezTo>
                      <a:cubicBezTo>
                        <a:pt x="39087" y="34710"/>
                        <a:pt x="38992" y="34806"/>
                        <a:pt x="38992" y="34806"/>
                      </a:cubicBezTo>
                      <a:cubicBezTo>
                        <a:pt x="38897" y="34901"/>
                        <a:pt x="38802" y="34901"/>
                        <a:pt x="38706" y="34996"/>
                      </a:cubicBezTo>
                      <a:cubicBezTo>
                        <a:pt x="38611" y="34996"/>
                        <a:pt x="38706" y="35091"/>
                        <a:pt x="38706" y="35091"/>
                      </a:cubicBezTo>
                      <a:cubicBezTo>
                        <a:pt x="37754" y="36425"/>
                        <a:pt x="36706" y="37758"/>
                        <a:pt x="35658" y="39187"/>
                      </a:cubicBezTo>
                      <a:cubicBezTo>
                        <a:pt x="34992" y="40235"/>
                        <a:pt x="34325" y="41187"/>
                        <a:pt x="33753" y="42235"/>
                      </a:cubicBezTo>
                      <a:cubicBezTo>
                        <a:pt x="33658" y="42616"/>
                        <a:pt x="33372" y="42997"/>
                        <a:pt x="33277" y="43378"/>
                      </a:cubicBezTo>
                      <a:cubicBezTo>
                        <a:pt x="32229" y="45378"/>
                        <a:pt x="31467" y="47569"/>
                        <a:pt x="30705" y="49855"/>
                      </a:cubicBezTo>
                      <a:cubicBezTo>
                        <a:pt x="30324" y="51189"/>
                        <a:pt x="29848" y="52617"/>
                        <a:pt x="29467" y="54046"/>
                      </a:cubicBezTo>
                      <a:cubicBezTo>
                        <a:pt x="29372" y="54522"/>
                        <a:pt x="29372" y="54903"/>
                        <a:pt x="29181" y="55475"/>
                      </a:cubicBezTo>
                      <a:cubicBezTo>
                        <a:pt x="29277" y="55570"/>
                        <a:pt x="29181" y="55761"/>
                        <a:pt x="29181" y="55856"/>
                      </a:cubicBezTo>
                      <a:cubicBezTo>
                        <a:pt x="28610" y="58618"/>
                        <a:pt x="28324" y="61380"/>
                        <a:pt x="28038" y="64143"/>
                      </a:cubicBezTo>
                      <a:cubicBezTo>
                        <a:pt x="27562" y="69953"/>
                        <a:pt x="22514" y="73858"/>
                        <a:pt x="16799" y="73763"/>
                      </a:cubicBezTo>
                      <a:cubicBezTo>
                        <a:pt x="11179" y="73477"/>
                        <a:pt x="6702" y="67857"/>
                        <a:pt x="7179" y="62428"/>
                      </a:cubicBezTo>
                      <a:cubicBezTo>
                        <a:pt x="8417" y="48998"/>
                        <a:pt x="12227" y="34996"/>
                        <a:pt x="20704" y="24233"/>
                      </a:cubicBezTo>
                      <a:cubicBezTo>
                        <a:pt x="33182" y="8421"/>
                        <a:pt x="53946" y="1754"/>
                        <a:pt x="71949" y="12136"/>
                      </a:cubicBezTo>
                      <a:cubicBezTo>
                        <a:pt x="92332" y="23757"/>
                        <a:pt x="95761" y="50998"/>
                        <a:pt x="92618" y="71858"/>
                      </a:cubicBezTo>
                      <a:cubicBezTo>
                        <a:pt x="92046" y="77668"/>
                        <a:pt x="87570" y="81669"/>
                        <a:pt x="81569" y="8138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1" name="任意多边形: 形状 850"/>
                <p:cNvSpPr/>
                <p:nvPr/>
              </p:nvSpPr>
              <p:spPr>
                <a:xfrm>
                  <a:off x="4543940" y="1370884"/>
                  <a:ext cx="9525" cy="9525"/>
                </a:xfrm>
                <a:custGeom>
                  <a:avLst/>
                  <a:gdLst>
                    <a:gd name="connsiteX0" fmla="*/ 8247 w 9525"/>
                    <a:gd name="connsiteY0" fmla="*/ 7144 h 9525"/>
                    <a:gd name="connsiteX1" fmla="*/ 7199 w 9525"/>
                    <a:gd name="connsiteY1" fmla="*/ 7239 h 9525"/>
                    <a:gd name="connsiteX2" fmla="*/ 8247 w 9525"/>
                    <a:gd name="connsiteY2" fmla="*/ 7144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8247" y="7144"/>
                      </a:moveTo>
                      <a:cubicBezTo>
                        <a:pt x="7295" y="7334"/>
                        <a:pt x="7009" y="7334"/>
                        <a:pt x="7199" y="7239"/>
                      </a:cubicBezTo>
                      <a:cubicBezTo>
                        <a:pt x="7485" y="7239"/>
                        <a:pt x="7866" y="7144"/>
                        <a:pt x="8247" y="71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2" name="任意多边形: 形状 851"/>
                <p:cNvSpPr/>
                <p:nvPr/>
              </p:nvSpPr>
              <p:spPr>
                <a:xfrm>
                  <a:off x="4681061" y="1433273"/>
                  <a:ext cx="9525" cy="9525"/>
                </a:xfrm>
                <a:custGeom>
                  <a:avLst/>
                  <a:gdLst>
                    <a:gd name="connsiteX0" fmla="*/ 7334 w 9525"/>
                    <a:gd name="connsiteY0" fmla="*/ 8191 h 9525"/>
                    <a:gd name="connsiteX1" fmla="*/ 7239 w 9525"/>
                    <a:gd name="connsiteY1" fmla="*/ 8096 h 9525"/>
                    <a:gd name="connsiteX2" fmla="*/ 7144 w 9525"/>
                    <a:gd name="connsiteY2" fmla="*/ 7620 h 9525"/>
                    <a:gd name="connsiteX3" fmla="*/ 7144 w 9525"/>
                    <a:gd name="connsiteY3" fmla="*/ 7144 h 9525"/>
                    <a:gd name="connsiteX4" fmla="*/ 7334 w 9525"/>
                    <a:gd name="connsiteY4" fmla="*/ 8191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25" h="9525">
                      <a:moveTo>
                        <a:pt x="7334" y="8191"/>
                      </a:moveTo>
                      <a:lnTo>
                        <a:pt x="7239" y="8096"/>
                      </a:lnTo>
                      <a:cubicBezTo>
                        <a:pt x="7144" y="8001"/>
                        <a:pt x="7144" y="7810"/>
                        <a:pt x="7144" y="7620"/>
                      </a:cubicBezTo>
                      <a:cubicBezTo>
                        <a:pt x="7144" y="7429"/>
                        <a:pt x="7144" y="7334"/>
                        <a:pt x="7144" y="7144"/>
                      </a:cubicBezTo>
                      <a:cubicBezTo>
                        <a:pt x="7429" y="7906"/>
                        <a:pt x="7429" y="8191"/>
                        <a:pt x="7334" y="81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3" name="任意多边形: 形状 852"/>
                <p:cNvSpPr/>
                <p:nvPr/>
              </p:nvSpPr>
              <p:spPr>
                <a:xfrm>
                  <a:off x="4660129" y="1415455"/>
                  <a:ext cx="76200" cy="76200"/>
                </a:xfrm>
                <a:custGeom>
                  <a:avLst/>
                  <a:gdLst>
                    <a:gd name="connsiteX0" fmla="*/ 77605 w 76200"/>
                    <a:gd name="connsiteY0" fmla="*/ 18390 h 76200"/>
                    <a:gd name="connsiteX1" fmla="*/ 67985 w 76200"/>
                    <a:gd name="connsiteY1" fmla="*/ 7150 h 76200"/>
                    <a:gd name="connsiteX2" fmla="*/ 56650 w 76200"/>
                    <a:gd name="connsiteY2" fmla="*/ 16675 h 76200"/>
                    <a:gd name="connsiteX3" fmla="*/ 55317 w 76200"/>
                    <a:gd name="connsiteY3" fmla="*/ 30391 h 76200"/>
                    <a:gd name="connsiteX4" fmla="*/ 54745 w 76200"/>
                    <a:gd name="connsiteY4" fmla="*/ 33725 h 76200"/>
                    <a:gd name="connsiteX5" fmla="*/ 54459 w 76200"/>
                    <a:gd name="connsiteY5" fmla="*/ 35059 h 76200"/>
                    <a:gd name="connsiteX6" fmla="*/ 54459 w 76200"/>
                    <a:gd name="connsiteY6" fmla="*/ 35154 h 76200"/>
                    <a:gd name="connsiteX7" fmla="*/ 52554 w 76200"/>
                    <a:gd name="connsiteY7" fmla="*/ 42202 h 76200"/>
                    <a:gd name="connsiteX8" fmla="*/ 50173 w 76200"/>
                    <a:gd name="connsiteY8" fmla="*/ 48394 h 76200"/>
                    <a:gd name="connsiteX9" fmla="*/ 48649 w 76200"/>
                    <a:gd name="connsiteY9" fmla="*/ 51823 h 76200"/>
                    <a:gd name="connsiteX10" fmla="*/ 48554 w 76200"/>
                    <a:gd name="connsiteY10" fmla="*/ 52108 h 76200"/>
                    <a:gd name="connsiteX11" fmla="*/ 47792 w 76200"/>
                    <a:gd name="connsiteY11" fmla="*/ 53442 h 76200"/>
                    <a:gd name="connsiteX12" fmla="*/ 47316 w 76200"/>
                    <a:gd name="connsiteY12" fmla="*/ 54204 h 76200"/>
                    <a:gd name="connsiteX13" fmla="*/ 46649 w 76200"/>
                    <a:gd name="connsiteY13" fmla="*/ 54680 h 76200"/>
                    <a:gd name="connsiteX14" fmla="*/ 46554 w 76200"/>
                    <a:gd name="connsiteY14" fmla="*/ 54775 h 76200"/>
                    <a:gd name="connsiteX15" fmla="*/ 44077 w 76200"/>
                    <a:gd name="connsiteY15" fmla="*/ 55823 h 76200"/>
                    <a:gd name="connsiteX16" fmla="*/ 43315 w 76200"/>
                    <a:gd name="connsiteY16" fmla="*/ 55823 h 76200"/>
                    <a:gd name="connsiteX17" fmla="*/ 41696 w 76200"/>
                    <a:gd name="connsiteY17" fmla="*/ 55252 h 76200"/>
                    <a:gd name="connsiteX18" fmla="*/ 39029 w 76200"/>
                    <a:gd name="connsiteY18" fmla="*/ 53156 h 76200"/>
                    <a:gd name="connsiteX19" fmla="*/ 38648 w 76200"/>
                    <a:gd name="connsiteY19" fmla="*/ 52870 h 76200"/>
                    <a:gd name="connsiteX20" fmla="*/ 37029 w 76200"/>
                    <a:gd name="connsiteY20" fmla="*/ 50965 h 76200"/>
                    <a:gd name="connsiteX21" fmla="*/ 35695 w 76200"/>
                    <a:gd name="connsiteY21" fmla="*/ 49156 h 76200"/>
                    <a:gd name="connsiteX22" fmla="*/ 35314 w 76200"/>
                    <a:gd name="connsiteY22" fmla="*/ 48679 h 76200"/>
                    <a:gd name="connsiteX23" fmla="*/ 33219 w 76200"/>
                    <a:gd name="connsiteY23" fmla="*/ 44679 h 76200"/>
                    <a:gd name="connsiteX24" fmla="*/ 31314 w 76200"/>
                    <a:gd name="connsiteY24" fmla="*/ 40297 h 76200"/>
                    <a:gd name="connsiteX25" fmla="*/ 30837 w 76200"/>
                    <a:gd name="connsiteY25" fmla="*/ 38964 h 76200"/>
                    <a:gd name="connsiteX26" fmla="*/ 30647 w 76200"/>
                    <a:gd name="connsiteY26" fmla="*/ 38392 h 76200"/>
                    <a:gd name="connsiteX27" fmla="*/ 30171 w 76200"/>
                    <a:gd name="connsiteY27" fmla="*/ 36964 h 76200"/>
                    <a:gd name="connsiteX28" fmla="*/ 28170 w 76200"/>
                    <a:gd name="connsiteY28" fmla="*/ 26677 h 76200"/>
                    <a:gd name="connsiteX29" fmla="*/ 28170 w 76200"/>
                    <a:gd name="connsiteY29" fmla="*/ 25915 h 76200"/>
                    <a:gd name="connsiteX30" fmla="*/ 28075 w 76200"/>
                    <a:gd name="connsiteY30" fmla="*/ 25819 h 76200"/>
                    <a:gd name="connsiteX31" fmla="*/ 27980 w 76200"/>
                    <a:gd name="connsiteY31" fmla="*/ 25343 h 76200"/>
                    <a:gd name="connsiteX32" fmla="*/ 27980 w 76200"/>
                    <a:gd name="connsiteY32" fmla="*/ 24867 h 76200"/>
                    <a:gd name="connsiteX33" fmla="*/ 27980 w 76200"/>
                    <a:gd name="connsiteY33" fmla="*/ 24581 h 76200"/>
                    <a:gd name="connsiteX34" fmla="*/ 27980 w 76200"/>
                    <a:gd name="connsiteY34" fmla="*/ 23914 h 76200"/>
                    <a:gd name="connsiteX35" fmla="*/ 28361 w 76200"/>
                    <a:gd name="connsiteY35" fmla="*/ 19533 h 76200"/>
                    <a:gd name="connsiteX36" fmla="*/ 18741 w 76200"/>
                    <a:gd name="connsiteY36" fmla="*/ 8198 h 76200"/>
                    <a:gd name="connsiteX37" fmla="*/ 7501 w 76200"/>
                    <a:gd name="connsiteY37" fmla="*/ 17723 h 76200"/>
                    <a:gd name="connsiteX38" fmla="*/ 9501 w 76200"/>
                    <a:gd name="connsiteY38" fmla="*/ 40012 h 76200"/>
                    <a:gd name="connsiteX39" fmla="*/ 20741 w 76200"/>
                    <a:gd name="connsiteY39" fmla="*/ 64015 h 76200"/>
                    <a:gd name="connsiteX40" fmla="*/ 42553 w 76200"/>
                    <a:gd name="connsiteY40" fmla="*/ 76778 h 76200"/>
                    <a:gd name="connsiteX41" fmla="*/ 59412 w 76200"/>
                    <a:gd name="connsiteY41" fmla="*/ 71158 h 76200"/>
                    <a:gd name="connsiteX42" fmla="*/ 69699 w 76200"/>
                    <a:gd name="connsiteY42" fmla="*/ 55918 h 76200"/>
                    <a:gd name="connsiteX43" fmla="*/ 77605 w 76200"/>
                    <a:gd name="connsiteY43" fmla="*/ 1839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76200" h="76200">
                      <a:moveTo>
                        <a:pt x="77605" y="18390"/>
                      </a:moveTo>
                      <a:cubicBezTo>
                        <a:pt x="77891" y="12961"/>
                        <a:pt x="73795" y="7341"/>
                        <a:pt x="67985" y="7150"/>
                      </a:cubicBezTo>
                      <a:cubicBezTo>
                        <a:pt x="62556" y="6960"/>
                        <a:pt x="56936" y="10865"/>
                        <a:pt x="56650" y="16675"/>
                      </a:cubicBezTo>
                      <a:cubicBezTo>
                        <a:pt x="56460" y="21343"/>
                        <a:pt x="56079" y="25819"/>
                        <a:pt x="55317" y="30391"/>
                      </a:cubicBezTo>
                      <a:cubicBezTo>
                        <a:pt x="55221" y="31534"/>
                        <a:pt x="55031" y="32582"/>
                        <a:pt x="54745" y="33725"/>
                      </a:cubicBezTo>
                      <a:cubicBezTo>
                        <a:pt x="54650" y="34201"/>
                        <a:pt x="54650" y="34678"/>
                        <a:pt x="54459" y="35059"/>
                      </a:cubicBezTo>
                      <a:cubicBezTo>
                        <a:pt x="54459" y="35154"/>
                        <a:pt x="54459" y="35154"/>
                        <a:pt x="54459" y="35154"/>
                      </a:cubicBezTo>
                      <a:cubicBezTo>
                        <a:pt x="53888" y="37535"/>
                        <a:pt x="53316" y="39916"/>
                        <a:pt x="52554" y="42202"/>
                      </a:cubicBezTo>
                      <a:cubicBezTo>
                        <a:pt x="51792" y="44203"/>
                        <a:pt x="51030" y="46298"/>
                        <a:pt x="50173" y="48394"/>
                      </a:cubicBezTo>
                      <a:cubicBezTo>
                        <a:pt x="49697" y="49537"/>
                        <a:pt x="49125" y="50680"/>
                        <a:pt x="48649" y="51823"/>
                      </a:cubicBezTo>
                      <a:cubicBezTo>
                        <a:pt x="48649" y="51823"/>
                        <a:pt x="48649" y="51918"/>
                        <a:pt x="48554" y="52108"/>
                      </a:cubicBezTo>
                      <a:cubicBezTo>
                        <a:pt x="48363" y="52394"/>
                        <a:pt x="47792" y="53442"/>
                        <a:pt x="47792" y="53442"/>
                      </a:cubicBezTo>
                      <a:cubicBezTo>
                        <a:pt x="47601" y="53632"/>
                        <a:pt x="47411" y="53918"/>
                        <a:pt x="47316" y="54204"/>
                      </a:cubicBezTo>
                      <a:cubicBezTo>
                        <a:pt x="47030" y="54299"/>
                        <a:pt x="46744" y="54490"/>
                        <a:pt x="46649" y="54680"/>
                      </a:cubicBezTo>
                      <a:lnTo>
                        <a:pt x="46554" y="54775"/>
                      </a:lnTo>
                      <a:cubicBezTo>
                        <a:pt x="45792" y="55156"/>
                        <a:pt x="44934" y="55633"/>
                        <a:pt x="44077" y="55823"/>
                      </a:cubicBezTo>
                      <a:cubicBezTo>
                        <a:pt x="43887" y="55823"/>
                        <a:pt x="43601" y="55823"/>
                        <a:pt x="43315" y="55823"/>
                      </a:cubicBezTo>
                      <a:lnTo>
                        <a:pt x="41696" y="55252"/>
                      </a:lnTo>
                      <a:cubicBezTo>
                        <a:pt x="40743" y="54585"/>
                        <a:pt x="39886" y="53823"/>
                        <a:pt x="39029" y="53156"/>
                      </a:cubicBezTo>
                      <a:cubicBezTo>
                        <a:pt x="38934" y="52966"/>
                        <a:pt x="38743" y="52966"/>
                        <a:pt x="38648" y="52870"/>
                      </a:cubicBezTo>
                      <a:cubicBezTo>
                        <a:pt x="38172" y="52204"/>
                        <a:pt x="37600" y="51632"/>
                        <a:pt x="37029" y="50965"/>
                      </a:cubicBezTo>
                      <a:cubicBezTo>
                        <a:pt x="36552" y="50394"/>
                        <a:pt x="36171" y="49822"/>
                        <a:pt x="35695" y="49156"/>
                      </a:cubicBezTo>
                      <a:cubicBezTo>
                        <a:pt x="35695" y="49156"/>
                        <a:pt x="35505" y="48870"/>
                        <a:pt x="35314" y="48679"/>
                      </a:cubicBezTo>
                      <a:cubicBezTo>
                        <a:pt x="34647" y="47346"/>
                        <a:pt x="33885" y="46012"/>
                        <a:pt x="33219" y="44679"/>
                      </a:cubicBezTo>
                      <a:cubicBezTo>
                        <a:pt x="32457" y="43250"/>
                        <a:pt x="31885" y="41821"/>
                        <a:pt x="31314" y="40297"/>
                      </a:cubicBezTo>
                      <a:cubicBezTo>
                        <a:pt x="31314" y="40107"/>
                        <a:pt x="31028" y="39535"/>
                        <a:pt x="30837" y="38964"/>
                      </a:cubicBezTo>
                      <a:cubicBezTo>
                        <a:pt x="30742" y="38773"/>
                        <a:pt x="30647" y="38488"/>
                        <a:pt x="30647" y="38392"/>
                      </a:cubicBezTo>
                      <a:cubicBezTo>
                        <a:pt x="30552" y="37916"/>
                        <a:pt x="30361" y="37440"/>
                        <a:pt x="30171" y="36964"/>
                      </a:cubicBezTo>
                      <a:cubicBezTo>
                        <a:pt x="29313" y="33630"/>
                        <a:pt x="28551" y="30201"/>
                        <a:pt x="28170" y="26677"/>
                      </a:cubicBezTo>
                      <a:cubicBezTo>
                        <a:pt x="28170" y="26391"/>
                        <a:pt x="28075" y="26200"/>
                        <a:pt x="28170" y="25915"/>
                      </a:cubicBezTo>
                      <a:lnTo>
                        <a:pt x="28075" y="25819"/>
                      </a:lnTo>
                      <a:cubicBezTo>
                        <a:pt x="27980" y="25724"/>
                        <a:pt x="27980" y="25534"/>
                        <a:pt x="27980" y="25343"/>
                      </a:cubicBezTo>
                      <a:cubicBezTo>
                        <a:pt x="27980" y="25153"/>
                        <a:pt x="27980" y="25057"/>
                        <a:pt x="27980" y="24867"/>
                      </a:cubicBezTo>
                      <a:cubicBezTo>
                        <a:pt x="27885" y="24772"/>
                        <a:pt x="27980" y="24676"/>
                        <a:pt x="27980" y="24581"/>
                      </a:cubicBezTo>
                      <a:cubicBezTo>
                        <a:pt x="27980" y="24391"/>
                        <a:pt x="27980" y="24105"/>
                        <a:pt x="27980" y="23914"/>
                      </a:cubicBezTo>
                      <a:cubicBezTo>
                        <a:pt x="28075" y="22390"/>
                        <a:pt x="28075" y="20962"/>
                        <a:pt x="28361" y="19533"/>
                      </a:cubicBezTo>
                      <a:cubicBezTo>
                        <a:pt x="29123" y="14104"/>
                        <a:pt x="24170" y="8484"/>
                        <a:pt x="18741" y="8198"/>
                      </a:cubicBezTo>
                      <a:cubicBezTo>
                        <a:pt x="12930" y="8008"/>
                        <a:pt x="8263" y="12008"/>
                        <a:pt x="7501" y="17723"/>
                      </a:cubicBezTo>
                      <a:cubicBezTo>
                        <a:pt x="6549" y="25153"/>
                        <a:pt x="7596" y="32963"/>
                        <a:pt x="9501" y="40012"/>
                      </a:cubicBezTo>
                      <a:cubicBezTo>
                        <a:pt x="11787" y="48679"/>
                        <a:pt x="15216" y="56966"/>
                        <a:pt x="20741" y="64015"/>
                      </a:cubicBezTo>
                      <a:cubicBezTo>
                        <a:pt x="25980" y="70777"/>
                        <a:pt x="33790" y="76207"/>
                        <a:pt x="42553" y="76778"/>
                      </a:cubicBezTo>
                      <a:cubicBezTo>
                        <a:pt x="48744" y="77159"/>
                        <a:pt x="54459" y="74587"/>
                        <a:pt x="59412" y="71158"/>
                      </a:cubicBezTo>
                      <a:cubicBezTo>
                        <a:pt x="64556" y="67539"/>
                        <a:pt x="67318" y="61538"/>
                        <a:pt x="69699" y="55918"/>
                      </a:cubicBezTo>
                      <a:cubicBezTo>
                        <a:pt x="74748" y="44298"/>
                        <a:pt x="77034" y="31249"/>
                        <a:pt x="77605" y="183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4" name="任意多边形: 形状 853"/>
                <p:cNvSpPr/>
                <p:nvPr/>
              </p:nvSpPr>
              <p:spPr>
                <a:xfrm>
                  <a:off x="4687106" y="944522"/>
                  <a:ext cx="85725" cy="152400"/>
                </a:xfrm>
                <a:custGeom>
                  <a:avLst/>
                  <a:gdLst>
                    <a:gd name="connsiteX0" fmla="*/ 30150 w 85725"/>
                    <a:gd name="connsiteY0" fmla="*/ 124515 h 152400"/>
                    <a:gd name="connsiteX1" fmla="*/ 30150 w 85725"/>
                    <a:gd name="connsiteY1" fmla="*/ 124515 h 152400"/>
                    <a:gd name="connsiteX2" fmla="*/ 30245 w 85725"/>
                    <a:gd name="connsiteY2" fmla="*/ 124610 h 152400"/>
                    <a:gd name="connsiteX3" fmla="*/ 30150 w 85725"/>
                    <a:gd name="connsiteY3" fmla="*/ 124515 h 152400"/>
                    <a:gd name="connsiteX4" fmla="*/ 78727 w 85725"/>
                    <a:gd name="connsiteY4" fmla="*/ 84891 h 152400"/>
                    <a:gd name="connsiteX5" fmla="*/ 79680 w 85725"/>
                    <a:gd name="connsiteY5" fmla="*/ 26884 h 152400"/>
                    <a:gd name="connsiteX6" fmla="*/ 54915 w 85725"/>
                    <a:gd name="connsiteY6" fmla="*/ 7262 h 152400"/>
                    <a:gd name="connsiteX7" fmla="*/ 23673 w 85725"/>
                    <a:gd name="connsiteY7" fmla="*/ 23741 h 152400"/>
                    <a:gd name="connsiteX8" fmla="*/ 8338 w 85725"/>
                    <a:gd name="connsiteY8" fmla="*/ 117371 h 152400"/>
                    <a:gd name="connsiteX9" fmla="*/ 9385 w 85725"/>
                    <a:gd name="connsiteY9" fmla="*/ 126420 h 152400"/>
                    <a:gd name="connsiteX10" fmla="*/ 9766 w 85725"/>
                    <a:gd name="connsiteY10" fmla="*/ 129563 h 152400"/>
                    <a:gd name="connsiteX11" fmla="*/ 13100 w 85725"/>
                    <a:gd name="connsiteY11" fmla="*/ 135850 h 152400"/>
                    <a:gd name="connsiteX12" fmla="*/ 26149 w 85725"/>
                    <a:gd name="connsiteY12" fmla="*/ 145184 h 152400"/>
                    <a:gd name="connsiteX13" fmla="*/ 54058 w 85725"/>
                    <a:gd name="connsiteY13" fmla="*/ 138612 h 152400"/>
                    <a:gd name="connsiteX14" fmla="*/ 78727 w 85725"/>
                    <a:gd name="connsiteY14" fmla="*/ 84891 h 152400"/>
                    <a:gd name="connsiteX15" fmla="*/ 49295 w 85725"/>
                    <a:gd name="connsiteY15" fmla="*/ 110418 h 152400"/>
                    <a:gd name="connsiteX16" fmla="*/ 48533 w 85725"/>
                    <a:gd name="connsiteY16" fmla="*/ 111847 h 152400"/>
                    <a:gd name="connsiteX17" fmla="*/ 47200 w 85725"/>
                    <a:gd name="connsiteY17" fmla="*/ 114228 h 152400"/>
                    <a:gd name="connsiteX18" fmla="*/ 43961 w 85725"/>
                    <a:gd name="connsiteY18" fmla="*/ 119086 h 152400"/>
                    <a:gd name="connsiteX19" fmla="*/ 42913 w 85725"/>
                    <a:gd name="connsiteY19" fmla="*/ 120515 h 152400"/>
                    <a:gd name="connsiteX20" fmla="*/ 42723 w 85725"/>
                    <a:gd name="connsiteY20" fmla="*/ 120705 h 152400"/>
                    <a:gd name="connsiteX21" fmla="*/ 41675 w 85725"/>
                    <a:gd name="connsiteY21" fmla="*/ 121658 h 152400"/>
                    <a:gd name="connsiteX22" fmla="*/ 40342 w 85725"/>
                    <a:gd name="connsiteY22" fmla="*/ 122801 h 152400"/>
                    <a:gd name="connsiteX23" fmla="*/ 39199 w 85725"/>
                    <a:gd name="connsiteY23" fmla="*/ 123753 h 152400"/>
                    <a:gd name="connsiteX24" fmla="*/ 37770 w 85725"/>
                    <a:gd name="connsiteY24" fmla="*/ 124515 h 152400"/>
                    <a:gd name="connsiteX25" fmla="*/ 37008 w 85725"/>
                    <a:gd name="connsiteY25" fmla="*/ 124991 h 152400"/>
                    <a:gd name="connsiteX26" fmla="*/ 36532 w 85725"/>
                    <a:gd name="connsiteY26" fmla="*/ 124991 h 152400"/>
                    <a:gd name="connsiteX27" fmla="*/ 34912 w 85725"/>
                    <a:gd name="connsiteY27" fmla="*/ 125277 h 152400"/>
                    <a:gd name="connsiteX28" fmla="*/ 34436 w 85725"/>
                    <a:gd name="connsiteY28" fmla="*/ 125372 h 152400"/>
                    <a:gd name="connsiteX29" fmla="*/ 33388 w 85725"/>
                    <a:gd name="connsiteY29" fmla="*/ 125277 h 152400"/>
                    <a:gd name="connsiteX30" fmla="*/ 30245 w 85725"/>
                    <a:gd name="connsiteY30" fmla="*/ 124610 h 152400"/>
                    <a:gd name="connsiteX31" fmla="*/ 30150 w 85725"/>
                    <a:gd name="connsiteY31" fmla="*/ 124610 h 152400"/>
                    <a:gd name="connsiteX32" fmla="*/ 30055 w 85725"/>
                    <a:gd name="connsiteY32" fmla="*/ 124515 h 152400"/>
                    <a:gd name="connsiteX33" fmla="*/ 29959 w 85725"/>
                    <a:gd name="connsiteY33" fmla="*/ 124229 h 152400"/>
                    <a:gd name="connsiteX34" fmla="*/ 29959 w 85725"/>
                    <a:gd name="connsiteY34" fmla="*/ 124134 h 152400"/>
                    <a:gd name="connsiteX35" fmla="*/ 33960 w 85725"/>
                    <a:gd name="connsiteY35" fmla="*/ 51173 h 152400"/>
                    <a:gd name="connsiteX36" fmla="*/ 40532 w 85725"/>
                    <a:gd name="connsiteY36" fmla="*/ 35933 h 152400"/>
                    <a:gd name="connsiteX37" fmla="*/ 49105 w 85725"/>
                    <a:gd name="connsiteY37" fmla="*/ 28598 h 152400"/>
                    <a:gd name="connsiteX38" fmla="*/ 51676 w 85725"/>
                    <a:gd name="connsiteY38" fmla="*/ 28027 h 152400"/>
                    <a:gd name="connsiteX39" fmla="*/ 53581 w 85725"/>
                    <a:gd name="connsiteY39" fmla="*/ 28122 h 152400"/>
                    <a:gd name="connsiteX40" fmla="*/ 53962 w 85725"/>
                    <a:gd name="connsiteY40" fmla="*/ 28122 h 152400"/>
                    <a:gd name="connsiteX41" fmla="*/ 54058 w 85725"/>
                    <a:gd name="connsiteY41" fmla="*/ 28122 h 152400"/>
                    <a:gd name="connsiteX42" fmla="*/ 55486 w 85725"/>
                    <a:gd name="connsiteY42" fmla="*/ 28694 h 152400"/>
                    <a:gd name="connsiteX43" fmla="*/ 57010 w 85725"/>
                    <a:gd name="connsiteY43" fmla="*/ 29741 h 152400"/>
                    <a:gd name="connsiteX44" fmla="*/ 59106 w 85725"/>
                    <a:gd name="connsiteY44" fmla="*/ 32123 h 152400"/>
                    <a:gd name="connsiteX45" fmla="*/ 61868 w 85725"/>
                    <a:gd name="connsiteY45" fmla="*/ 52125 h 152400"/>
                    <a:gd name="connsiteX46" fmla="*/ 59677 w 85725"/>
                    <a:gd name="connsiteY46" fmla="*/ 72032 h 152400"/>
                    <a:gd name="connsiteX47" fmla="*/ 55010 w 85725"/>
                    <a:gd name="connsiteY47" fmla="*/ 94226 h 152400"/>
                    <a:gd name="connsiteX48" fmla="*/ 51200 w 85725"/>
                    <a:gd name="connsiteY48" fmla="*/ 105370 h 152400"/>
                    <a:gd name="connsiteX49" fmla="*/ 49295 w 85725"/>
                    <a:gd name="connsiteY49" fmla="*/ 110418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152400">
                      <a:moveTo>
                        <a:pt x="30150" y="124515"/>
                      </a:moveTo>
                      <a:lnTo>
                        <a:pt x="30150" y="124515"/>
                      </a:lnTo>
                      <a:lnTo>
                        <a:pt x="30245" y="124610"/>
                      </a:lnTo>
                      <a:cubicBezTo>
                        <a:pt x="30150" y="124515"/>
                        <a:pt x="30150" y="124515"/>
                        <a:pt x="30150" y="124515"/>
                      </a:cubicBezTo>
                      <a:close/>
                      <a:moveTo>
                        <a:pt x="78727" y="84891"/>
                      </a:moveTo>
                      <a:cubicBezTo>
                        <a:pt x="82252" y="66984"/>
                        <a:pt x="86538" y="44410"/>
                        <a:pt x="79680" y="26884"/>
                      </a:cubicBezTo>
                      <a:cubicBezTo>
                        <a:pt x="75584" y="16406"/>
                        <a:pt x="66345" y="8310"/>
                        <a:pt x="54915" y="7262"/>
                      </a:cubicBezTo>
                      <a:cubicBezTo>
                        <a:pt x="42818" y="6119"/>
                        <a:pt x="29674" y="13358"/>
                        <a:pt x="23673" y="23741"/>
                      </a:cubicBezTo>
                      <a:cubicBezTo>
                        <a:pt x="7290" y="51935"/>
                        <a:pt x="5290" y="85367"/>
                        <a:pt x="8338" y="117371"/>
                      </a:cubicBezTo>
                      <a:cubicBezTo>
                        <a:pt x="8433" y="120515"/>
                        <a:pt x="8719" y="123563"/>
                        <a:pt x="9385" y="126420"/>
                      </a:cubicBezTo>
                      <a:cubicBezTo>
                        <a:pt x="9576" y="127468"/>
                        <a:pt x="9576" y="128516"/>
                        <a:pt x="9766" y="129563"/>
                      </a:cubicBezTo>
                      <a:cubicBezTo>
                        <a:pt x="10147" y="132421"/>
                        <a:pt x="11386" y="134421"/>
                        <a:pt x="13100" y="135850"/>
                      </a:cubicBezTo>
                      <a:cubicBezTo>
                        <a:pt x="15862" y="140136"/>
                        <a:pt x="19958" y="143565"/>
                        <a:pt x="26149" y="145184"/>
                      </a:cubicBezTo>
                      <a:cubicBezTo>
                        <a:pt x="36055" y="147756"/>
                        <a:pt x="46247" y="145089"/>
                        <a:pt x="54058" y="138612"/>
                      </a:cubicBezTo>
                      <a:cubicBezTo>
                        <a:pt x="69298" y="125849"/>
                        <a:pt x="74917" y="103560"/>
                        <a:pt x="78727" y="84891"/>
                      </a:cubicBezTo>
                      <a:close/>
                      <a:moveTo>
                        <a:pt x="49295" y="110418"/>
                      </a:moveTo>
                      <a:cubicBezTo>
                        <a:pt x="49009" y="110894"/>
                        <a:pt x="48819" y="111371"/>
                        <a:pt x="48533" y="111847"/>
                      </a:cubicBezTo>
                      <a:cubicBezTo>
                        <a:pt x="48533" y="111847"/>
                        <a:pt x="47390" y="114038"/>
                        <a:pt x="47200" y="114228"/>
                      </a:cubicBezTo>
                      <a:cubicBezTo>
                        <a:pt x="46247" y="115847"/>
                        <a:pt x="45199" y="117467"/>
                        <a:pt x="43961" y="119086"/>
                      </a:cubicBezTo>
                      <a:cubicBezTo>
                        <a:pt x="43580" y="119562"/>
                        <a:pt x="43294" y="119943"/>
                        <a:pt x="42913" y="120515"/>
                      </a:cubicBezTo>
                      <a:cubicBezTo>
                        <a:pt x="42723" y="120610"/>
                        <a:pt x="42723" y="120610"/>
                        <a:pt x="42723" y="120705"/>
                      </a:cubicBezTo>
                      <a:cubicBezTo>
                        <a:pt x="42342" y="120991"/>
                        <a:pt x="42056" y="121277"/>
                        <a:pt x="41675" y="121658"/>
                      </a:cubicBezTo>
                      <a:cubicBezTo>
                        <a:pt x="41199" y="122039"/>
                        <a:pt x="40723" y="122324"/>
                        <a:pt x="40342" y="122801"/>
                      </a:cubicBezTo>
                      <a:cubicBezTo>
                        <a:pt x="40056" y="123182"/>
                        <a:pt x="39580" y="123372"/>
                        <a:pt x="39199" y="123753"/>
                      </a:cubicBezTo>
                      <a:cubicBezTo>
                        <a:pt x="38722" y="123944"/>
                        <a:pt x="38246" y="124229"/>
                        <a:pt x="37770" y="124515"/>
                      </a:cubicBezTo>
                      <a:cubicBezTo>
                        <a:pt x="37294" y="124706"/>
                        <a:pt x="37198" y="124896"/>
                        <a:pt x="37008" y="124991"/>
                      </a:cubicBezTo>
                      <a:cubicBezTo>
                        <a:pt x="36913" y="124991"/>
                        <a:pt x="36817" y="124896"/>
                        <a:pt x="36532" y="124991"/>
                      </a:cubicBezTo>
                      <a:cubicBezTo>
                        <a:pt x="36055" y="125087"/>
                        <a:pt x="35484" y="125182"/>
                        <a:pt x="34912" y="125277"/>
                      </a:cubicBezTo>
                      <a:cubicBezTo>
                        <a:pt x="34627" y="125372"/>
                        <a:pt x="34627" y="125372"/>
                        <a:pt x="34436" y="125372"/>
                      </a:cubicBezTo>
                      <a:cubicBezTo>
                        <a:pt x="34055" y="125372"/>
                        <a:pt x="33769" y="125372"/>
                        <a:pt x="33388" y="125277"/>
                      </a:cubicBezTo>
                      <a:cubicBezTo>
                        <a:pt x="31388" y="125182"/>
                        <a:pt x="32150" y="125372"/>
                        <a:pt x="30245" y="124610"/>
                      </a:cubicBezTo>
                      <a:cubicBezTo>
                        <a:pt x="30150" y="124610"/>
                        <a:pt x="30150" y="124610"/>
                        <a:pt x="30150" y="124610"/>
                      </a:cubicBezTo>
                      <a:cubicBezTo>
                        <a:pt x="30055" y="124515"/>
                        <a:pt x="30055" y="124515"/>
                        <a:pt x="30055" y="124515"/>
                      </a:cubicBezTo>
                      <a:cubicBezTo>
                        <a:pt x="29959" y="124420"/>
                        <a:pt x="30055" y="124325"/>
                        <a:pt x="29959" y="124229"/>
                      </a:cubicBezTo>
                      <a:cubicBezTo>
                        <a:pt x="30245" y="124134"/>
                        <a:pt x="30340" y="124229"/>
                        <a:pt x="29959" y="124134"/>
                      </a:cubicBezTo>
                      <a:cubicBezTo>
                        <a:pt x="26816" y="100036"/>
                        <a:pt x="26149" y="74509"/>
                        <a:pt x="33960" y="51173"/>
                      </a:cubicBezTo>
                      <a:cubicBezTo>
                        <a:pt x="35674" y="45839"/>
                        <a:pt x="38056" y="40790"/>
                        <a:pt x="40532" y="35933"/>
                      </a:cubicBezTo>
                      <a:cubicBezTo>
                        <a:pt x="42532" y="32027"/>
                        <a:pt x="45580" y="30027"/>
                        <a:pt x="49105" y="28598"/>
                      </a:cubicBezTo>
                      <a:cubicBezTo>
                        <a:pt x="49771" y="28408"/>
                        <a:pt x="50438" y="28122"/>
                        <a:pt x="51676" y="28027"/>
                      </a:cubicBezTo>
                      <a:cubicBezTo>
                        <a:pt x="51867" y="28122"/>
                        <a:pt x="53391" y="28027"/>
                        <a:pt x="53581" y="28122"/>
                      </a:cubicBezTo>
                      <a:cubicBezTo>
                        <a:pt x="53772" y="28217"/>
                        <a:pt x="53867" y="28122"/>
                        <a:pt x="53962" y="28122"/>
                      </a:cubicBezTo>
                      <a:lnTo>
                        <a:pt x="54058" y="28122"/>
                      </a:lnTo>
                      <a:cubicBezTo>
                        <a:pt x="54534" y="28313"/>
                        <a:pt x="55010" y="28598"/>
                        <a:pt x="55486" y="28694"/>
                      </a:cubicBezTo>
                      <a:cubicBezTo>
                        <a:pt x="55772" y="28884"/>
                        <a:pt x="56915" y="29551"/>
                        <a:pt x="57010" y="29741"/>
                      </a:cubicBezTo>
                      <a:cubicBezTo>
                        <a:pt x="57487" y="30218"/>
                        <a:pt x="58344" y="30980"/>
                        <a:pt x="59106" y="32123"/>
                      </a:cubicBezTo>
                      <a:cubicBezTo>
                        <a:pt x="62249" y="37171"/>
                        <a:pt x="62249" y="45172"/>
                        <a:pt x="61868" y="52125"/>
                      </a:cubicBezTo>
                      <a:cubicBezTo>
                        <a:pt x="61487" y="58793"/>
                        <a:pt x="60630" y="65460"/>
                        <a:pt x="59677" y="72032"/>
                      </a:cubicBezTo>
                      <a:cubicBezTo>
                        <a:pt x="58344" y="80605"/>
                        <a:pt x="57296" y="86225"/>
                        <a:pt x="55010" y="94226"/>
                      </a:cubicBezTo>
                      <a:cubicBezTo>
                        <a:pt x="53867" y="98036"/>
                        <a:pt x="52629" y="101750"/>
                        <a:pt x="51200" y="105370"/>
                      </a:cubicBezTo>
                      <a:cubicBezTo>
                        <a:pt x="50629" y="107180"/>
                        <a:pt x="49962" y="108799"/>
                        <a:pt x="49295" y="1104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5" name="任意多边形: 形状 854"/>
                <p:cNvSpPr/>
                <p:nvPr/>
              </p:nvSpPr>
              <p:spPr>
                <a:xfrm>
                  <a:off x="4707716" y="965405"/>
                  <a:ext cx="47625" cy="104775"/>
                </a:xfrm>
                <a:custGeom>
                  <a:avLst/>
                  <a:gdLst>
                    <a:gd name="connsiteX0" fmla="*/ 30780 w 47625"/>
                    <a:gd name="connsiteY0" fmla="*/ 84582 h 104775"/>
                    <a:gd name="connsiteX1" fmla="*/ 28685 w 47625"/>
                    <a:gd name="connsiteY1" fmla="*/ 89535 h 104775"/>
                    <a:gd name="connsiteX2" fmla="*/ 27923 w 47625"/>
                    <a:gd name="connsiteY2" fmla="*/ 90964 h 104775"/>
                    <a:gd name="connsiteX3" fmla="*/ 26589 w 47625"/>
                    <a:gd name="connsiteY3" fmla="*/ 93345 h 104775"/>
                    <a:gd name="connsiteX4" fmla="*/ 23351 w 47625"/>
                    <a:gd name="connsiteY4" fmla="*/ 98203 h 104775"/>
                    <a:gd name="connsiteX5" fmla="*/ 22303 w 47625"/>
                    <a:gd name="connsiteY5" fmla="*/ 99631 h 104775"/>
                    <a:gd name="connsiteX6" fmla="*/ 22113 w 47625"/>
                    <a:gd name="connsiteY6" fmla="*/ 99822 h 104775"/>
                    <a:gd name="connsiteX7" fmla="*/ 21065 w 47625"/>
                    <a:gd name="connsiteY7" fmla="*/ 100775 h 104775"/>
                    <a:gd name="connsiteX8" fmla="*/ 19731 w 47625"/>
                    <a:gd name="connsiteY8" fmla="*/ 101918 h 104775"/>
                    <a:gd name="connsiteX9" fmla="*/ 18588 w 47625"/>
                    <a:gd name="connsiteY9" fmla="*/ 102870 h 104775"/>
                    <a:gd name="connsiteX10" fmla="*/ 17160 w 47625"/>
                    <a:gd name="connsiteY10" fmla="*/ 103632 h 104775"/>
                    <a:gd name="connsiteX11" fmla="*/ 16398 w 47625"/>
                    <a:gd name="connsiteY11" fmla="*/ 104108 h 104775"/>
                    <a:gd name="connsiteX12" fmla="*/ 15921 w 47625"/>
                    <a:gd name="connsiteY12" fmla="*/ 104108 h 104775"/>
                    <a:gd name="connsiteX13" fmla="*/ 14302 w 47625"/>
                    <a:gd name="connsiteY13" fmla="*/ 104394 h 104775"/>
                    <a:gd name="connsiteX14" fmla="*/ 13826 w 47625"/>
                    <a:gd name="connsiteY14" fmla="*/ 104489 h 104775"/>
                    <a:gd name="connsiteX15" fmla="*/ 12778 w 47625"/>
                    <a:gd name="connsiteY15" fmla="*/ 104394 h 104775"/>
                    <a:gd name="connsiteX16" fmla="*/ 9635 w 47625"/>
                    <a:gd name="connsiteY16" fmla="*/ 103727 h 104775"/>
                    <a:gd name="connsiteX17" fmla="*/ 9540 w 47625"/>
                    <a:gd name="connsiteY17" fmla="*/ 103727 h 104775"/>
                    <a:gd name="connsiteX18" fmla="*/ 9444 w 47625"/>
                    <a:gd name="connsiteY18" fmla="*/ 103632 h 104775"/>
                    <a:gd name="connsiteX19" fmla="*/ 9349 w 47625"/>
                    <a:gd name="connsiteY19" fmla="*/ 103346 h 104775"/>
                    <a:gd name="connsiteX20" fmla="*/ 9349 w 47625"/>
                    <a:gd name="connsiteY20" fmla="*/ 103251 h 104775"/>
                    <a:gd name="connsiteX21" fmla="*/ 13350 w 47625"/>
                    <a:gd name="connsiteY21" fmla="*/ 30289 h 104775"/>
                    <a:gd name="connsiteX22" fmla="*/ 19922 w 47625"/>
                    <a:gd name="connsiteY22" fmla="*/ 15049 h 104775"/>
                    <a:gd name="connsiteX23" fmla="*/ 28494 w 47625"/>
                    <a:gd name="connsiteY23" fmla="*/ 7715 h 104775"/>
                    <a:gd name="connsiteX24" fmla="*/ 31066 w 47625"/>
                    <a:gd name="connsiteY24" fmla="*/ 7144 h 104775"/>
                    <a:gd name="connsiteX25" fmla="*/ 32971 w 47625"/>
                    <a:gd name="connsiteY25" fmla="*/ 7239 h 104775"/>
                    <a:gd name="connsiteX26" fmla="*/ 33352 w 47625"/>
                    <a:gd name="connsiteY26" fmla="*/ 7239 h 104775"/>
                    <a:gd name="connsiteX27" fmla="*/ 33447 w 47625"/>
                    <a:gd name="connsiteY27" fmla="*/ 7239 h 104775"/>
                    <a:gd name="connsiteX28" fmla="*/ 34876 w 47625"/>
                    <a:gd name="connsiteY28" fmla="*/ 7810 h 104775"/>
                    <a:gd name="connsiteX29" fmla="*/ 36400 w 47625"/>
                    <a:gd name="connsiteY29" fmla="*/ 8858 h 104775"/>
                    <a:gd name="connsiteX30" fmla="*/ 38496 w 47625"/>
                    <a:gd name="connsiteY30" fmla="*/ 11239 h 104775"/>
                    <a:gd name="connsiteX31" fmla="*/ 41258 w 47625"/>
                    <a:gd name="connsiteY31" fmla="*/ 31242 h 104775"/>
                    <a:gd name="connsiteX32" fmla="*/ 39067 w 47625"/>
                    <a:gd name="connsiteY32" fmla="*/ 51149 h 104775"/>
                    <a:gd name="connsiteX33" fmla="*/ 34400 w 47625"/>
                    <a:gd name="connsiteY33" fmla="*/ 73343 h 104775"/>
                    <a:gd name="connsiteX34" fmla="*/ 30780 w 47625"/>
                    <a:gd name="connsiteY34" fmla="*/ 8458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7625" h="104775">
                      <a:moveTo>
                        <a:pt x="30780" y="84582"/>
                      </a:moveTo>
                      <a:cubicBezTo>
                        <a:pt x="30114" y="86201"/>
                        <a:pt x="29352" y="87916"/>
                        <a:pt x="28685" y="89535"/>
                      </a:cubicBezTo>
                      <a:cubicBezTo>
                        <a:pt x="28399" y="90011"/>
                        <a:pt x="28209" y="90487"/>
                        <a:pt x="27923" y="90964"/>
                      </a:cubicBezTo>
                      <a:cubicBezTo>
                        <a:pt x="27923" y="90964"/>
                        <a:pt x="26780" y="93155"/>
                        <a:pt x="26589" y="93345"/>
                      </a:cubicBezTo>
                      <a:cubicBezTo>
                        <a:pt x="25637" y="94964"/>
                        <a:pt x="24589" y="96584"/>
                        <a:pt x="23351" y="98203"/>
                      </a:cubicBezTo>
                      <a:cubicBezTo>
                        <a:pt x="22970" y="98679"/>
                        <a:pt x="22684" y="99060"/>
                        <a:pt x="22303" y="99631"/>
                      </a:cubicBezTo>
                      <a:cubicBezTo>
                        <a:pt x="22113" y="99727"/>
                        <a:pt x="22113" y="99727"/>
                        <a:pt x="22113" y="99822"/>
                      </a:cubicBezTo>
                      <a:cubicBezTo>
                        <a:pt x="21732" y="100108"/>
                        <a:pt x="21446" y="100393"/>
                        <a:pt x="21065" y="100775"/>
                      </a:cubicBezTo>
                      <a:cubicBezTo>
                        <a:pt x="20589" y="101156"/>
                        <a:pt x="20112" y="101441"/>
                        <a:pt x="19731" y="101918"/>
                      </a:cubicBezTo>
                      <a:cubicBezTo>
                        <a:pt x="19446" y="102299"/>
                        <a:pt x="18969" y="102489"/>
                        <a:pt x="18588" y="102870"/>
                      </a:cubicBezTo>
                      <a:cubicBezTo>
                        <a:pt x="18112" y="103061"/>
                        <a:pt x="17636" y="103346"/>
                        <a:pt x="17160" y="103632"/>
                      </a:cubicBezTo>
                      <a:cubicBezTo>
                        <a:pt x="16683" y="103823"/>
                        <a:pt x="16588" y="104013"/>
                        <a:pt x="16398" y="104108"/>
                      </a:cubicBezTo>
                      <a:cubicBezTo>
                        <a:pt x="16302" y="104108"/>
                        <a:pt x="16207" y="104013"/>
                        <a:pt x="15921" y="104108"/>
                      </a:cubicBezTo>
                      <a:cubicBezTo>
                        <a:pt x="15445" y="104204"/>
                        <a:pt x="14874" y="104299"/>
                        <a:pt x="14302" y="104394"/>
                      </a:cubicBezTo>
                      <a:cubicBezTo>
                        <a:pt x="14016" y="104489"/>
                        <a:pt x="14016" y="104489"/>
                        <a:pt x="13826" y="104489"/>
                      </a:cubicBezTo>
                      <a:cubicBezTo>
                        <a:pt x="13445" y="104489"/>
                        <a:pt x="13159" y="104489"/>
                        <a:pt x="12778" y="104394"/>
                      </a:cubicBezTo>
                      <a:cubicBezTo>
                        <a:pt x="10778" y="104299"/>
                        <a:pt x="11540" y="104489"/>
                        <a:pt x="9635" y="103727"/>
                      </a:cubicBezTo>
                      <a:cubicBezTo>
                        <a:pt x="9540" y="103727"/>
                        <a:pt x="9540" y="103727"/>
                        <a:pt x="9540" y="103727"/>
                      </a:cubicBezTo>
                      <a:cubicBezTo>
                        <a:pt x="9444" y="103632"/>
                        <a:pt x="9444" y="103632"/>
                        <a:pt x="9444" y="103632"/>
                      </a:cubicBezTo>
                      <a:cubicBezTo>
                        <a:pt x="9349" y="103537"/>
                        <a:pt x="9444" y="103442"/>
                        <a:pt x="9349" y="103346"/>
                      </a:cubicBezTo>
                      <a:cubicBezTo>
                        <a:pt x="9635" y="103251"/>
                        <a:pt x="9730" y="103346"/>
                        <a:pt x="9349" y="103251"/>
                      </a:cubicBezTo>
                      <a:cubicBezTo>
                        <a:pt x="6206" y="79153"/>
                        <a:pt x="5539" y="53626"/>
                        <a:pt x="13350" y="30289"/>
                      </a:cubicBezTo>
                      <a:cubicBezTo>
                        <a:pt x="15064" y="24955"/>
                        <a:pt x="17445" y="19907"/>
                        <a:pt x="19922" y="15049"/>
                      </a:cubicBezTo>
                      <a:cubicBezTo>
                        <a:pt x="21922" y="11144"/>
                        <a:pt x="24970" y="9144"/>
                        <a:pt x="28494" y="7715"/>
                      </a:cubicBezTo>
                      <a:cubicBezTo>
                        <a:pt x="29161" y="7525"/>
                        <a:pt x="29828" y="7239"/>
                        <a:pt x="31066" y="7144"/>
                      </a:cubicBezTo>
                      <a:cubicBezTo>
                        <a:pt x="31257" y="7239"/>
                        <a:pt x="32781" y="7144"/>
                        <a:pt x="32971" y="7239"/>
                      </a:cubicBezTo>
                      <a:cubicBezTo>
                        <a:pt x="33162" y="7334"/>
                        <a:pt x="33257" y="7239"/>
                        <a:pt x="33352" y="7239"/>
                      </a:cubicBezTo>
                      <a:lnTo>
                        <a:pt x="33447" y="7239"/>
                      </a:lnTo>
                      <a:cubicBezTo>
                        <a:pt x="33924" y="7429"/>
                        <a:pt x="34400" y="7715"/>
                        <a:pt x="34876" y="7810"/>
                      </a:cubicBezTo>
                      <a:cubicBezTo>
                        <a:pt x="35162" y="8001"/>
                        <a:pt x="36305" y="8668"/>
                        <a:pt x="36400" y="8858"/>
                      </a:cubicBezTo>
                      <a:cubicBezTo>
                        <a:pt x="36876" y="9335"/>
                        <a:pt x="37734" y="10096"/>
                        <a:pt x="38496" y="11239"/>
                      </a:cubicBezTo>
                      <a:cubicBezTo>
                        <a:pt x="41639" y="16288"/>
                        <a:pt x="41639" y="24289"/>
                        <a:pt x="41258" y="31242"/>
                      </a:cubicBezTo>
                      <a:cubicBezTo>
                        <a:pt x="40877" y="37910"/>
                        <a:pt x="40020" y="44577"/>
                        <a:pt x="39067" y="51149"/>
                      </a:cubicBezTo>
                      <a:cubicBezTo>
                        <a:pt x="37734" y="59722"/>
                        <a:pt x="36686" y="65342"/>
                        <a:pt x="34400" y="73343"/>
                      </a:cubicBezTo>
                      <a:cubicBezTo>
                        <a:pt x="33447" y="77248"/>
                        <a:pt x="32114" y="81058"/>
                        <a:pt x="30780" y="845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6" name="任意多边形: 形状 855"/>
                <p:cNvSpPr/>
                <p:nvPr/>
              </p:nvSpPr>
              <p:spPr>
                <a:xfrm>
                  <a:off x="4970969" y="1149841"/>
                  <a:ext cx="133350" cy="104775"/>
                </a:xfrm>
                <a:custGeom>
                  <a:avLst/>
                  <a:gdLst>
                    <a:gd name="connsiteX0" fmla="*/ 125001 w 133350"/>
                    <a:gd name="connsiteY0" fmla="*/ 23114 h 104775"/>
                    <a:gd name="connsiteX1" fmla="*/ 65755 w 133350"/>
                    <a:gd name="connsiteY1" fmla="*/ 14637 h 104775"/>
                    <a:gd name="connsiteX2" fmla="*/ 19083 w 133350"/>
                    <a:gd name="connsiteY2" fmla="*/ 53499 h 104775"/>
                    <a:gd name="connsiteX3" fmla="*/ 7463 w 133350"/>
                    <a:gd name="connsiteY3" fmla="*/ 74263 h 104775"/>
                    <a:gd name="connsiteX4" fmla="*/ 24512 w 133350"/>
                    <a:gd name="connsiteY4" fmla="*/ 99123 h 104775"/>
                    <a:gd name="connsiteX5" fmla="*/ 60422 w 133350"/>
                    <a:gd name="connsiteY5" fmla="*/ 92170 h 104775"/>
                    <a:gd name="connsiteX6" fmla="*/ 92807 w 133350"/>
                    <a:gd name="connsiteY6" fmla="*/ 75216 h 104775"/>
                    <a:gd name="connsiteX7" fmla="*/ 125001 w 133350"/>
                    <a:gd name="connsiteY7" fmla="*/ 23114 h 104775"/>
                    <a:gd name="connsiteX8" fmla="*/ 105856 w 133350"/>
                    <a:gd name="connsiteY8" fmla="*/ 37497 h 104775"/>
                    <a:gd name="connsiteX9" fmla="*/ 104713 w 133350"/>
                    <a:gd name="connsiteY9" fmla="*/ 39211 h 104775"/>
                    <a:gd name="connsiteX10" fmla="*/ 101474 w 133350"/>
                    <a:gd name="connsiteY10" fmla="*/ 42450 h 104775"/>
                    <a:gd name="connsiteX11" fmla="*/ 90616 w 133350"/>
                    <a:gd name="connsiteY11" fmla="*/ 51308 h 104775"/>
                    <a:gd name="connsiteX12" fmla="*/ 43562 w 133350"/>
                    <a:gd name="connsiteY12" fmla="*/ 75882 h 104775"/>
                    <a:gd name="connsiteX13" fmla="*/ 29084 w 133350"/>
                    <a:gd name="connsiteY13" fmla="*/ 78740 h 104775"/>
                    <a:gd name="connsiteX14" fmla="*/ 28132 w 133350"/>
                    <a:gd name="connsiteY14" fmla="*/ 78549 h 104775"/>
                    <a:gd name="connsiteX15" fmla="*/ 28036 w 133350"/>
                    <a:gd name="connsiteY15" fmla="*/ 78454 h 104775"/>
                    <a:gd name="connsiteX16" fmla="*/ 27941 w 133350"/>
                    <a:gd name="connsiteY16" fmla="*/ 78359 h 104775"/>
                    <a:gd name="connsiteX17" fmla="*/ 28227 w 133350"/>
                    <a:gd name="connsiteY17" fmla="*/ 76549 h 104775"/>
                    <a:gd name="connsiteX18" fmla="*/ 28513 w 133350"/>
                    <a:gd name="connsiteY18" fmla="*/ 76168 h 104775"/>
                    <a:gd name="connsiteX19" fmla="*/ 34799 w 133350"/>
                    <a:gd name="connsiteY19" fmla="*/ 67215 h 104775"/>
                    <a:gd name="connsiteX20" fmla="*/ 35752 w 133350"/>
                    <a:gd name="connsiteY20" fmla="*/ 66357 h 104775"/>
                    <a:gd name="connsiteX21" fmla="*/ 38990 w 133350"/>
                    <a:gd name="connsiteY21" fmla="*/ 61881 h 104775"/>
                    <a:gd name="connsiteX22" fmla="*/ 61755 w 133350"/>
                    <a:gd name="connsiteY22" fmla="*/ 40640 h 104775"/>
                    <a:gd name="connsiteX23" fmla="*/ 81853 w 133350"/>
                    <a:gd name="connsiteY23" fmla="*/ 30639 h 104775"/>
                    <a:gd name="connsiteX24" fmla="*/ 102236 w 133350"/>
                    <a:gd name="connsiteY24" fmla="*/ 28638 h 104775"/>
                    <a:gd name="connsiteX25" fmla="*/ 104427 w 133350"/>
                    <a:gd name="connsiteY25" fmla="*/ 29781 h 104775"/>
                    <a:gd name="connsiteX26" fmla="*/ 105761 w 133350"/>
                    <a:gd name="connsiteY26" fmla="*/ 31496 h 104775"/>
                    <a:gd name="connsiteX27" fmla="*/ 106142 w 133350"/>
                    <a:gd name="connsiteY27" fmla="*/ 32067 h 104775"/>
                    <a:gd name="connsiteX28" fmla="*/ 106618 w 133350"/>
                    <a:gd name="connsiteY28" fmla="*/ 34258 h 104775"/>
                    <a:gd name="connsiteX29" fmla="*/ 106142 w 133350"/>
                    <a:gd name="connsiteY29" fmla="*/ 36544 h 104775"/>
                    <a:gd name="connsiteX30" fmla="*/ 105856 w 133350"/>
                    <a:gd name="connsiteY30" fmla="*/ 374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33350" h="104775">
                      <a:moveTo>
                        <a:pt x="125001" y="23114"/>
                      </a:moveTo>
                      <a:cubicBezTo>
                        <a:pt x="114047" y="159"/>
                        <a:pt x="84329" y="6350"/>
                        <a:pt x="65755" y="14637"/>
                      </a:cubicBezTo>
                      <a:cubicBezTo>
                        <a:pt x="47086" y="23019"/>
                        <a:pt x="31370" y="37211"/>
                        <a:pt x="19083" y="53499"/>
                      </a:cubicBezTo>
                      <a:cubicBezTo>
                        <a:pt x="13273" y="59118"/>
                        <a:pt x="8701" y="66357"/>
                        <a:pt x="7463" y="74263"/>
                      </a:cubicBezTo>
                      <a:cubicBezTo>
                        <a:pt x="5462" y="85788"/>
                        <a:pt x="13082" y="96933"/>
                        <a:pt x="24512" y="99123"/>
                      </a:cubicBezTo>
                      <a:cubicBezTo>
                        <a:pt x="36133" y="101219"/>
                        <a:pt x="49849" y="96171"/>
                        <a:pt x="60422" y="92170"/>
                      </a:cubicBezTo>
                      <a:cubicBezTo>
                        <a:pt x="71947" y="87884"/>
                        <a:pt x="82615" y="81883"/>
                        <a:pt x="92807" y="75216"/>
                      </a:cubicBezTo>
                      <a:cubicBezTo>
                        <a:pt x="109475" y="64262"/>
                        <a:pt x="136241" y="46641"/>
                        <a:pt x="125001" y="23114"/>
                      </a:cubicBezTo>
                      <a:close/>
                      <a:moveTo>
                        <a:pt x="105856" y="37497"/>
                      </a:moveTo>
                      <a:cubicBezTo>
                        <a:pt x="105570" y="38068"/>
                        <a:pt x="105189" y="38640"/>
                        <a:pt x="104713" y="39211"/>
                      </a:cubicBezTo>
                      <a:cubicBezTo>
                        <a:pt x="103855" y="40354"/>
                        <a:pt x="102808" y="41307"/>
                        <a:pt x="101474" y="42450"/>
                      </a:cubicBezTo>
                      <a:cubicBezTo>
                        <a:pt x="97950" y="45593"/>
                        <a:pt x="94330" y="48450"/>
                        <a:pt x="90616" y="51308"/>
                      </a:cubicBezTo>
                      <a:cubicBezTo>
                        <a:pt x="76519" y="61976"/>
                        <a:pt x="60612" y="71120"/>
                        <a:pt x="43562" y="75882"/>
                      </a:cubicBezTo>
                      <a:cubicBezTo>
                        <a:pt x="39181" y="77025"/>
                        <a:pt x="33656" y="79026"/>
                        <a:pt x="29084" y="78740"/>
                      </a:cubicBezTo>
                      <a:cubicBezTo>
                        <a:pt x="28799" y="78740"/>
                        <a:pt x="28417" y="78645"/>
                        <a:pt x="28132" y="78549"/>
                      </a:cubicBezTo>
                      <a:cubicBezTo>
                        <a:pt x="28132" y="78454"/>
                        <a:pt x="28132" y="78454"/>
                        <a:pt x="28036" y="78454"/>
                      </a:cubicBezTo>
                      <a:cubicBezTo>
                        <a:pt x="27941" y="78454"/>
                        <a:pt x="27941" y="78359"/>
                        <a:pt x="27941" y="78359"/>
                      </a:cubicBezTo>
                      <a:cubicBezTo>
                        <a:pt x="27941" y="77787"/>
                        <a:pt x="28132" y="77216"/>
                        <a:pt x="28227" y="76549"/>
                      </a:cubicBezTo>
                      <a:cubicBezTo>
                        <a:pt x="28417" y="76454"/>
                        <a:pt x="28513" y="76359"/>
                        <a:pt x="28513" y="76168"/>
                      </a:cubicBezTo>
                      <a:cubicBezTo>
                        <a:pt x="30513" y="73025"/>
                        <a:pt x="32609" y="70072"/>
                        <a:pt x="34799" y="67215"/>
                      </a:cubicBezTo>
                      <a:cubicBezTo>
                        <a:pt x="35085" y="66834"/>
                        <a:pt x="35371" y="66548"/>
                        <a:pt x="35752" y="66357"/>
                      </a:cubicBezTo>
                      <a:cubicBezTo>
                        <a:pt x="37371" y="65024"/>
                        <a:pt x="38419" y="63500"/>
                        <a:pt x="38990" y="61881"/>
                      </a:cubicBezTo>
                      <a:cubicBezTo>
                        <a:pt x="45658" y="53880"/>
                        <a:pt x="52992" y="46641"/>
                        <a:pt x="61755" y="40640"/>
                      </a:cubicBezTo>
                      <a:cubicBezTo>
                        <a:pt x="67851" y="36449"/>
                        <a:pt x="74804" y="33020"/>
                        <a:pt x="81853" y="30639"/>
                      </a:cubicBezTo>
                      <a:cubicBezTo>
                        <a:pt x="88139" y="28734"/>
                        <a:pt x="96902" y="26543"/>
                        <a:pt x="102236" y="28638"/>
                      </a:cubicBezTo>
                      <a:cubicBezTo>
                        <a:pt x="102998" y="28924"/>
                        <a:pt x="103760" y="29305"/>
                        <a:pt x="104427" y="29781"/>
                      </a:cubicBezTo>
                      <a:cubicBezTo>
                        <a:pt x="104903" y="30258"/>
                        <a:pt x="105380" y="30924"/>
                        <a:pt x="105761" y="31496"/>
                      </a:cubicBezTo>
                      <a:cubicBezTo>
                        <a:pt x="105951" y="31782"/>
                        <a:pt x="106046" y="31972"/>
                        <a:pt x="106142" y="32067"/>
                      </a:cubicBezTo>
                      <a:cubicBezTo>
                        <a:pt x="106332" y="32734"/>
                        <a:pt x="106427" y="33496"/>
                        <a:pt x="106618" y="34258"/>
                      </a:cubicBezTo>
                      <a:cubicBezTo>
                        <a:pt x="106618" y="34544"/>
                        <a:pt x="106427" y="35877"/>
                        <a:pt x="106142" y="36544"/>
                      </a:cubicBezTo>
                      <a:lnTo>
                        <a:pt x="105856" y="3749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7" name="任意多边形: 形状 856"/>
                <p:cNvSpPr/>
                <p:nvPr/>
              </p:nvSpPr>
              <p:spPr>
                <a:xfrm>
                  <a:off x="4991766" y="1170482"/>
                  <a:ext cx="85725" cy="57150"/>
                </a:xfrm>
                <a:custGeom>
                  <a:avLst/>
                  <a:gdLst>
                    <a:gd name="connsiteX0" fmla="*/ 85439 w 85725"/>
                    <a:gd name="connsiteY0" fmla="*/ 15903 h 57150"/>
                    <a:gd name="connsiteX1" fmla="*/ 85058 w 85725"/>
                    <a:gd name="connsiteY1" fmla="*/ 16855 h 57150"/>
                    <a:gd name="connsiteX2" fmla="*/ 83915 w 85725"/>
                    <a:gd name="connsiteY2" fmla="*/ 18570 h 57150"/>
                    <a:gd name="connsiteX3" fmla="*/ 80677 w 85725"/>
                    <a:gd name="connsiteY3" fmla="*/ 21808 h 57150"/>
                    <a:gd name="connsiteX4" fmla="*/ 69818 w 85725"/>
                    <a:gd name="connsiteY4" fmla="*/ 30666 h 57150"/>
                    <a:gd name="connsiteX5" fmla="*/ 22765 w 85725"/>
                    <a:gd name="connsiteY5" fmla="*/ 55241 h 57150"/>
                    <a:gd name="connsiteX6" fmla="*/ 8287 w 85725"/>
                    <a:gd name="connsiteY6" fmla="*/ 58098 h 57150"/>
                    <a:gd name="connsiteX7" fmla="*/ 7334 w 85725"/>
                    <a:gd name="connsiteY7" fmla="*/ 57908 h 57150"/>
                    <a:gd name="connsiteX8" fmla="*/ 7239 w 85725"/>
                    <a:gd name="connsiteY8" fmla="*/ 57813 h 57150"/>
                    <a:gd name="connsiteX9" fmla="*/ 7144 w 85725"/>
                    <a:gd name="connsiteY9" fmla="*/ 57717 h 57150"/>
                    <a:gd name="connsiteX10" fmla="*/ 7430 w 85725"/>
                    <a:gd name="connsiteY10" fmla="*/ 55908 h 57150"/>
                    <a:gd name="connsiteX11" fmla="*/ 7715 w 85725"/>
                    <a:gd name="connsiteY11" fmla="*/ 55527 h 57150"/>
                    <a:gd name="connsiteX12" fmla="*/ 14002 w 85725"/>
                    <a:gd name="connsiteY12" fmla="*/ 46573 h 57150"/>
                    <a:gd name="connsiteX13" fmla="*/ 14954 w 85725"/>
                    <a:gd name="connsiteY13" fmla="*/ 45716 h 57150"/>
                    <a:gd name="connsiteX14" fmla="*/ 18193 w 85725"/>
                    <a:gd name="connsiteY14" fmla="*/ 41239 h 57150"/>
                    <a:gd name="connsiteX15" fmla="*/ 40958 w 85725"/>
                    <a:gd name="connsiteY15" fmla="*/ 19998 h 57150"/>
                    <a:gd name="connsiteX16" fmla="*/ 61055 w 85725"/>
                    <a:gd name="connsiteY16" fmla="*/ 9997 h 57150"/>
                    <a:gd name="connsiteX17" fmla="*/ 81439 w 85725"/>
                    <a:gd name="connsiteY17" fmla="*/ 7997 h 57150"/>
                    <a:gd name="connsiteX18" fmla="*/ 83630 w 85725"/>
                    <a:gd name="connsiteY18" fmla="*/ 9140 h 57150"/>
                    <a:gd name="connsiteX19" fmla="*/ 84963 w 85725"/>
                    <a:gd name="connsiteY19" fmla="*/ 10854 h 57150"/>
                    <a:gd name="connsiteX20" fmla="*/ 85344 w 85725"/>
                    <a:gd name="connsiteY20" fmla="*/ 11426 h 57150"/>
                    <a:gd name="connsiteX21" fmla="*/ 85820 w 85725"/>
                    <a:gd name="connsiteY21" fmla="*/ 13617 h 57150"/>
                    <a:gd name="connsiteX22" fmla="*/ 85439 w 85725"/>
                    <a:gd name="connsiteY22" fmla="*/ 15903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5725" h="57150">
                      <a:moveTo>
                        <a:pt x="85439" y="15903"/>
                      </a:moveTo>
                      <a:lnTo>
                        <a:pt x="85058" y="16855"/>
                      </a:lnTo>
                      <a:cubicBezTo>
                        <a:pt x="84773" y="17427"/>
                        <a:pt x="84392" y="17998"/>
                        <a:pt x="83915" y="18570"/>
                      </a:cubicBezTo>
                      <a:cubicBezTo>
                        <a:pt x="83058" y="19713"/>
                        <a:pt x="82010" y="20665"/>
                        <a:pt x="80677" y="21808"/>
                      </a:cubicBezTo>
                      <a:cubicBezTo>
                        <a:pt x="77153" y="24951"/>
                        <a:pt x="73533" y="27809"/>
                        <a:pt x="69818" y="30666"/>
                      </a:cubicBezTo>
                      <a:cubicBezTo>
                        <a:pt x="55721" y="41334"/>
                        <a:pt x="39815" y="50478"/>
                        <a:pt x="22765" y="55241"/>
                      </a:cubicBezTo>
                      <a:cubicBezTo>
                        <a:pt x="18383" y="56384"/>
                        <a:pt x="12859" y="58384"/>
                        <a:pt x="8287" y="58098"/>
                      </a:cubicBezTo>
                      <a:cubicBezTo>
                        <a:pt x="8001" y="58098"/>
                        <a:pt x="7620" y="58003"/>
                        <a:pt x="7334" y="57908"/>
                      </a:cubicBezTo>
                      <a:cubicBezTo>
                        <a:pt x="7334" y="57813"/>
                        <a:pt x="7334" y="57813"/>
                        <a:pt x="7239" y="57813"/>
                      </a:cubicBezTo>
                      <a:cubicBezTo>
                        <a:pt x="7144" y="57813"/>
                        <a:pt x="7144" y="57717"/>
                        <a:pt x="7144" y="57717"/>
                      </a:cubicBezTo>
                      <a:cubicBezTo>
                        <a:pt x="7144" y="57146"/>
                        <a:pt x="7334" y="56574"/>
                        <a:pt x="7430" y="55908"/>
                      </a:cubicBezTo>
                      <a:cubicBezTo>
                        <a:pt x="7620" y="55812"/>
                        <a:pt x="7715" y="55717"/>
                        <a:pt x="7715" y="55527"/>
                      </a:cubicBezTo>
                      <a:cubicBezTo>
                        <a:pt x="9716" y="52383"/>
                        <a:pt x="11811" y="49431"/>
                        <a:pt x="14002" y="46573"/>
                      </a:cubicBezTo>
                      <a:cubicBezTo>
                        <a:pt x="14288" y="46192"/>
                        <a:pt x="14573" y="45906"/>
                        <a:pt x="14954" y="45716"/>
                      </a:cubicBezTo>
                      <a:cubicBezTo>
                        <a:pt x="16574" y="44382"/>
                        <a:pt x="17621" y="42858"/>
                        <a:pt x="18193" y="41239"/>
                      </a:cubicBezTo>
                      <a:cubicBezTo>
                        <a:pt x="24860" y="33238"/>
                        <a:pt x="32195" y="25999"/>
                        <a:pt x="40958" y="19998"/>
                      </a:cubicBezTo>
                      <a:cubicBezTo>
                        <a:pt x="47054" y="15807"/>
                        <a:pt x="54007" y="12378"/>
                        <a:pt x="61055" y="9997"/>
                      </a:cubicBezTo>
                      <a:cubicBezTo>
                        <a:pt x="67342" y="8092"/>
                        <a:pt x="76105" y="5901"/>
                        <a:pt x="81439" y="7997"/>
                      </a:cubicBezTo>
                      <a:cubicBezTo>
                        <a:pt x="82201" y="8283"/>
                        <a:pt x="82963" y="8664"/>
                        <a:pt x="83630" y="9140"/>
                      </a:cubicBezTo>
                      <a:cubicBezTo>
                        <a:pt x="84106" y="9616"/>
                        <a:pt x="84582" y="10283"/>
                        <a:pt x="84963" y="10854"/>
                      </a:cubicBezTo>
                      <a:cubicBezTo>
                        <a:pt x="85154" y="11140"/>
                        <a:pt x="85249" y="11331"/>
                        <a:pt x="85344" y="11426"/>
                      </a:cubicBezTo>
                      <a:cubicBezTo>
                        <a:pt x="85535" y="12093"/>
                        <a:pt x="85630" y="12855"/>
                        <a:pt x="85820" y="13617"/>
                      </a:cubicBezTo>
                      <a:cubicBezTo>
                        <a:pt x="85820" y="13902"/>
                        <a:pt x="85630" y="15236"/>
                        <a:pt x="85439" y="15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8" name="任意多边形: 形状 857"/>
                <p:cNvSpPr/>
                <p:nvPr/>
              </p:nvSpPr>
              <p:spPr>
                <a:xfrm>
                  <a:off x="5001909" y="1435157"/>
                  <a:ext cx="133350" cy="76200"/>
                </a:xfrm>
                <a:custGeom>
                  <a:avLst/>
                  <a:gdLst>
                    <a:gd name="connsiteX0" fmla="*/ 124731 w 133350"/>
                    <a:gd name="connsiteY0" fmla="*/ 34787 h 76200"/>
                    <a:gd name="connsiteX1" fmla="*/ 110539 w 133350"/>
                    <a:gd name="connsiteY1" fmla="*/ 22785 h 76200"/>
                    <a:gd name="connsiteX2" fmla="*/ 49579 w 133350"/>
                    <a:gd name="connsiteY2" fmla="*/ 7641 h 76200"/>
                    <a:gd name="connsiteX3" fmla="*/ 48626 w 133350"/>
                    <a:gd name="connsiteY3" fmla="*/ 7450 h 76200"/>
                    <a:gd name="connsiteX4" fmla="*/ 32624 w 133350"/>
                    <a:gd name="connsiteY4" fmla="*/ 8022 h 76200"/>
                    <a:gd name="connsiteX5" fmla="*/ 30053 w 133350"/>
                    <a:gd name="connsiteY5" fmla="*/ 8117 h 76200"/>
                    <a:gd name="connsiteX6" fmla="*/ 26052 w 133350"/>
                    <a:gd name="connsiteY6" fmla="*/ 9641 h 76200"/>
                    <a:gd name="connsiteX7" fmla="*/ 7764 w 133350"/>
                    <a:gd name="connsiteY7" fmla="*/ 28596 h 76200"/>
                    <a:gd name="connsiteX8" fmla="*/ 33291 w 133350"/>
                    <a:gd name="connsiteY8" fmla="*/ 63648 h 76200"/>
                    <a:gd name="connsiteX9" fmla="*/ 64438 w 133350"/>
                    <a:gd name="connsiteY9" fmla="*/ 70696 h 76200"/>
                    <a:gd name="connsiteX10" fmla="*/ 96347 w 133350"/>
                    <a:gd name="connsiteY10" fmla="*/ 70696 h 76200"/>
                    <a:gd name="connsiteX11" fmla="*/ 125112 w 133350"/>
                    <a:gd name="connsiteY11" fmla="*/ 51837 h 76200"/>
                    <a:gd name="connsiteX12" fmla="*/ 124731 w 133350"/>
                    <a:gd name="connsiteY12" fmla="*/ 34787 h 76200"/>
                    <a:gd name="connsiteX13" fmla="*/ 103205 w 133350"/>
                    <a:gd name="connsiteY13" fmla="*/ 46312 h 76200"/>
                    <a:gd name="connsiteX14" fmla="*/ 94061 w 133350"/>
                    <a:gd name="connsiteY14" fmla="*/ 49836 h 76200"/>
                    <a:gd name="connsiteX15" fmla="*/ 48245 w 133350"/>
                    <a:gd name="connsiteY15" fmla="*/ 46026 h 76200"/>
                    <a:gd name="connsiteX16" fmla="*/ 38530 w 133350"/>
                    <a:gd name="connsiteY16" fmla="*/ 43455 h 76200"/>
                    <a:gd name="connsiteX17" fmla="*/ 36530 w 133350"/>
                    <a:gd name="connsiteY17" fmla="*/ 42597 h 76200"/>
                    <a:gd name="connsiteX18" fmla="*/ 35006 w 133350"/>
                    <a:gd name="connsiteY18" fmla="*/ 41835 h 76200"/>
                    <a:gd name="connsiteX19" fmla="*/ 33863 w 133350"/>
                    <a:gd name="connsiteY19" fmla="*/ 41169 h 76200"/>
                    <a:gd name="connsiteX20" fmla="*/ 31958 w 133350"/>
                    <a:gd name="connsiteY20" fmla="*/ 39930 h 76200"/>
                    <a:gd name="connsiteX21" fmla="*/ 30719 w 133350"/>
                    <a:gd name="connsiteY21" fmla="*/ 38883 h 76200"/>
                    <a:gd name="connsiteX22" fmla="*/ 30624 w 133350"/>
                    <a:gd name="connsiteY22" fmla="*/ 38692 h 76200"/>
                    <a:gd name="connsiteX23" fmla="*/ 29386 w 133350"/>
                    <a:gd name="connsiteY23" fmla="*/ 37073 h 76200"/>
                    <a:gd name="connsiteX24" fmla="*/ 28624 w 133350"/>
                    <a:gd name="connsiteY24" fmla="*/ 35549 h 76200"/>
                    <a:gd name="connsiteX25" fmla="*/ 28243 w 133350"/>
                    <a:gd name="connsiteY25" fmla="*/ 33930 h 76200"/>
                    <a:gd name="connsiteX26" fmla="*/ 28338 w 133350"/>
                    <a:gd name="connsiteY26" fmla="*/ 33168 h 76200"/>
                    <a:gd name="connsiteX27" fmla="*/ 28433 w 133350"/>
                    <a:gd name="connsiteY27" fmla="*/ 32882 h 76200"/>
                    <a:gd name="connsiteX28" fmla="*/ 29481 w 133350"/>
                    <a:gd name="connsiteY28" fmla="*/ 31453 h 76200"/>
                    <a:gd name="connsiteX29" fmla="*/ 30815 w 133350"/>
                    <a:gd name="connsiteY29" fmla="*/ 30405 h 76200"/>
                    <a:gd name="connsiteX30" fmla="*/ 33482 w 133350"/>
                    <a:gd name="connsiteY30" fmla="*/ 29072 h 76200"/>
                    <a:gd name="connsiteX31" fmla="*/ 33672 w 133350"/>
                    <a:gd name="connsiteY31" fmla="*/ 28977 h 76200"/>
                    <a:gd name="connsiteX32" fmla="*/ 33863 w 133350"/>
                    <a:gd name="connsiteY32" fmla="*/ 28977 h 76200"/>
                    <a:gd name="connsiteX33" fmla="*/ 35006 w 133350"/>
                    <a:gd name="connsiteY33" fmla="*/ 28691 h 76200"/>
                    <a:gd name="connsiteX34" fmla="*/ 47007 w 133350"/>
                    <a:gd name="connsiteY34" fmla="*/ 28310 h 76200"/>
                    <a:gd name="connsiteX35" fmla="*/ 47102 w 133350"/>
                    <a:gd name="connsiteY35" fmla="*/ 28215 h 76200"/>
                    <a:gd name="connsiteX36" fmla="*/ 47864 w 133350"/>
                    <a:gd name="connsiteY36" fmla="*/ 28310 h 76200"/>
                    <a:gd name="connsiteX37" fmla="*/ 87203 w 133350"/>
                    <a:gd name="connsiteY37" fmla="*/ 35454 h 76200"/>
                    <a:gd name="connsiteX38" fmla="*/ 99395 w 133350"/>
                    <a:gd name="connsiteY38" fmla="*/ 40311 h 76200"/>
                    <a:gd name="connsiteX39" fmla="*/ 104348 w 133350"/>
                    <a:gd name="connsiteY39" fmla="*/ 42788 h 76200"/>
                    <a:gd name="connsiteX40" fmla="*/ 105967 w 133350"/>
                    <a:gd name="connsiteY40" fmla="*/ 43931 h 76200"/>
                    <a:gd name="connsiteX41" fmla="*/ 103205 w 133350"/>
                    <a:gd name="connsiteY41" fmla="*/ 46312 h 76200"/>
                    <a:gd name="connsiteX42" fmla="*/ 106348 w 133350"/>
                    <a:gd name="connsiteY42" fmla="*/ 44693 h 76200"/>
                    <a:gd name="connsiteX43" fmla="*/ 106253 w 133350"/>
                    <a:gd name="connsiteY43" fmla="*/ 44407 h 76200"/>
                    <a:gd name="connsiteX44" fmla="*/ 106348 w 133350"/>
                    <a:gd name="connsiteY44" fmla="*/ 44693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33350" h="76200">
                      <a:moveTo>
                        <a:pt x="124731" y="34787"/>
                      </a:moveTo>
                      <a:cubicBezTo>
                        <a:pt x="121683" y="28881"/>
                        <a:pt x="116254" y="25643"/>
                        <a:pt x="110539" y="22785"/>
                      </a:cubicBezTo>
                      <a:cubicBezTo>
                        <a:pt x="91584" y="13260"/>
                        <a:pt x="70629" y="8403"/>
                        <a:pt x="49579" y="7641"/>
                      </a:cubicBezTo>
                      <a:cubicBezTo>
                        <a:pt x="49198" y="7641"/>
                        <a:pt x="48912" y="7545"/>
                        <a:pt x="48626" y="7450"/>
                      </a:cubicBezTo>
                      <a:cubicBezTo>
                        <a:pt x="43578" y="6974"/>
                        <a:pt x="37958" y="6974"/>
                        <a:pt x="32624" y="8022"/>
                      </a:cubicBezTo>
                      <a:cubicBezTo>
                        <a:pt x="31862" y="8022"/>
                        <a:pt x="31005" y="8117"/>
                        <a:pt x="30053" y="8117"/>
                      </a:cubicBezTo>
                      <a:cubicBezTo>
                        <a:pt x="28529" y="8212"/>
                        <a:pt x="27290" y="8879"/>
                        <a:pt x="26052" y="9641"/>
                      </a:cubicBezTo>
                      <a:cubicBezTo>
                        <a:pt x="17289" y="12689"/>
                        <a:pt x="9955" y="18594"/>
                        <a:pt x="7764" y="28596"/>
                      </a:cubicBezTo>
                      <a:cubicBezTo>
                        <a:pt x="3954" y="45550"/>
                        <a:pt x="18337" y="58980"/>
                        <a:pt x="33291" y="63648"/>
                      </a:cubicBezTo>
                      <a:cubicBezTo>
                        <a:pt x="43102" y="66791"/>
                        <a:pt x="53770" y="68982"/>
                        <a:pt x="64438" y="70696"/>
                      </a:cubicBezTo>
                      <a:cubicBezTo>
                        <a:pt x="74915" y="72411"/>
                        <a:pt x="85869" y="72887"/>
                        <a:pt x="96347" y="70696"/>
                      </a:cubicBezTo>
                      <a:cubicBezTo>
                        <a:pt x="107681" y="68315"/>
                        <a:pt x="120064" y="62981"/>
                        <a:pt x="125112" y="51837"/>
                      </a:cubicBezTo>
                      <a:cubicBezTo>
                        <a:pt x="127684" y="46407"/>
                        <a:pt x="127589" y="40121"/>
                        <a:pt x="124731" y="34787"/>
                      </a:cubicBezTo>
                      <a:close/>
                      <a:moveTo>
                        <a:pt x="103205" y="46312"/>
                      </a:moveTo>
                      <a:cubicBezTo>
                        <a:pt x="100538" y="48027"/>
                        <a:pt x="97109" y="49170"/>
                        <a:pt x="94061" y="49836"/>
                      </a:cubicBezTo>
                      <a:cubicBezTo>
                        <a:pt x="78821" y="53361"/>
                        <a:pt x="63104" y="49551"/>
                        <a:pt x="48245" y="46026"/>
                      </a:cubicBezTo>
                      <a:cubicBezTo>
                        <a:pt x="44245" y="45074"/>
                        <a:pt x="42435" y="44883"/>
                        <a:pt x="38530" y="43455"/>
                      </a:cubicBezTo>
                      <a:cubicBezTo>
                        <a:pt x="37863" y="43169"/>
                        <a:pt x="37196" y="42978"/>
                        <a:pt x="36530" y="42597"/>
                      </a:cubicBezTo>
                      <a:cubicBezTo>
                        <a:pt x="36530" y="42597"/>
                        <a:pt x="35577" y="42121"/>
                        <a:pt x="35006" y="41835"/>
                      </a:cubicBezTo>
                      <a:cubicBezTo>
                        <a:pt x="34529" y="41550"/>
                        <a:pt x="33863" y="41169"/>
                        <a:pt x="33863" y="41169"/>
                      </a:cubicBezTo>
                      <a:cubicBezTo>
                        <a:pt x="33291" y="40788"/>
                        <a:pt x="32529" y="40311"/>
                        <a:pt x="31958" y="39930"/>
                      </a:cubicBezTo>
                      <a:cubicBezTo>
                        <a:pt x="31577" y="39645"/>
                        <a:pt x="31196" y="39264"/>
                        <a:pt x="30719" y="38883"/>
                      </a:cubicBezTo>
                      <a:cubicBezTo>
                        <a:pt x="30624" y="38787"/>
                        <a:pt x="30624" y="38787"/>
                        <a:pt x="30624" y="38692"/>
                      </a:cubicBezTo>
                      <a:cubicBezTo>
                        <a:pt x="30243" y="38216"/>
                        <a:pt x="29862" y="37644"/>
                        <a:pt x="29386" y="37073"/>
                      </a:cubicBezTo>
                      <a:cubicBezTo>
                        <a:pt x="29386" y="36978"/>
                        <a:pt x="29005" y="36311"/>
                        <a:pt x="28624" y="35549"/>
                      </a:cubicBezTo>
                      <a:cubicBezTo>
                        <a:pt x="28624" y="35454"/>
                        <a:pt x="28433" y="34596"/>
                        <a:pt x="28243" y="33930"/>
                      </a:cubicBezTo>
                      <a:cubicBezTo>
                        <a:pt x="28243" y="33644"/>
                        <a:pt x="28243" y="33453"/>
                        <a:pt x="28338" y="33168"/>
                      </a:cubicBezTo>
                      <a:lnTo>
                        <a:pt x="28433" y="32882"/>
                      </a:lnTo>
                      <a:cubicBezTo>
                        <a:pt x="29005" y="32215"/>
                        <a:pt x="29672" y="31358"/>
                        <a:pt x="29481" y="31453"/>
                      </a:cubicBezTo>
                      <a:cubicBezTo>
                        <a:pt x="29862" y="31167"/>
                        <a:pt x="30338" y="30691"/>
                        <a:pt x="30815" y="30405"/>
                      </a:cubicBezTo>
                      <a:cubicBezTo>
                        <a:pt x="30910" y="30405"/>
                        <a:pt x="32910" y="29358"/>
                        <a:pt x="33482" y="29072"/>
                      </a:cubicBezTo>
                      <a:cubicBezTo>
                        <a:pt x="33672" y="28977"/>
                        <a:pt x="33577" y="28977"/>
                        <a:pt x="33672" y="28977"/>
                      </a:cubicBezTo>
                      <a:cubicBezTo>
                        <a:pt x="33767" y="28881"/>
                        <a:pt x="33672" y="28977"/>
                        <a:pt x="33863" y="28977"/>
                      </a:cubicBezTo>
                      <a:cubicBezTo>
                        <a:pt x="34244" y="28786"/>
                        <a:pt x="34625" y="28786"/>
                        <a:pt x="35006" y="28691"/>
                      </a:cubicBezTo>
                      <a:cubicBezTo>
                        <a:pt x="39006" y="28310"/>
                        <a:pt x="43007" y="28215"/>
                        <a:pt x="47007" y="28310"/>
                      </a:cubicBezTo>
                      <a:cubicBezTo>
                        <a:pt x="47007" y="28310"/>
                        <a:pt x="47102" y="28310"/>
                        <a:pt x="47102" y="28215"/>
                      </a:cubicBezTo>
                      <a:cubicBezTo>
                        <a:pt x="47388" y="28310"/>
                        <a:pt x="47579" y="28215"/>
                        <a:pt x="47864" y="28310"/>
                      </a:cubicBezTo>
                      <a:cubicBezTo>
                        <a:pt x="61199" y="28596"/>
                        <a:pt x="74534" y="31072"/>
                        <a:pt x="87203" y="35454"/>
                      </a:cubicBezTo>
                      <a:cubicBezTo>
                        <a:pt x="91394" y="36882"/>
                        <a:pt x="95394" y="38502"/>
                        <a:pt x="99395" y="40311"/>
                      </a:cubicBezTo>
                      <a:cubicBezTo>
                        <a:pt x="101490" y="41264"/>
                        <a:pt x="103205" y="42121"/>
                        <a:pt x="104348" y="42788"/>
                      </a:cubicBezTo>
                      <a:cubicBezTo>
                        <a:pt x="104919" y="43169"/>
                        <a:pt x="105395" y="43550"/>
                        <a:pt x="105967" y="43931"/>
                      </a:cubicBezTo>
                      <a:cubicBezTo>
                        <a:pt x="104824" y="44979"/>
                        <a:pt x="103300" y="46312"/>
                        <a:pt x="103205" y="46312"/>
                      </a:cubicBezTo>
                      <a:close/>
                      <a:moveTo>
                        <a:pt x="106348" y="44693"/>
                      </a:moveTo>
                      <a:cubicBezTo>
                        <a:pt x="106253" y="44693"/>
                        <a:pt x="106348" y="44502"/>
                        <a:pt x="106253" y="44407"/>
                      </a:cubicBezTo>
                      <a:cubicBezTo>
                        <a:pt x="106634" y="44502"/>
                        <a:pt x="107015" y="44883"/>
                        <a:pt x="106348" y="4469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9" name="任意多边形: 形状 858"/>
                <p:cNvSpPr/>
                <p:nvPr/>
              </p:nvSpPr>
              <p:spPr>
                <a:xfrm>
                  <a:off x="5023008" y="1456228"/>
                  <a:ext cx="85725" cy="28575"/>
                </a:xfrm>
                <a:custGeom>
                  <a:avLst/>
                  <a:gdLst>
                    <a:gd name="connsiteX0" fmla="*/ 84677 w 85725"/>
                    <a:gd name="connsiteY0" fmla="*/ 22955 h 28575"/>
                    <a:gd name="connsiteX1" fmla="*/ 82105 w 85725"/>
                    <a:gd name="connsiteY1" fmla="*/ 25241 h 28575"/>
                    <a:gd name="connsiteX2" fmla="*/ 72961 w 85725"/>
                    <a:gd name="connsiteY2" fmla="*/ 28766 h 28575"/>
                    <a:gd name="connsiteX3" fmla="*/ 27146 w 85725"/>
                    <a:gd name="connsiteY3" fmla="*/ 24955 h 28575"/>
                    <a:gd name="connsiteX4" fmla="*/ 17431 w 85725"/>
                    <a:gd name="connsiteY4" fmla="*/ 22384 h 28575"/>
                    <a:gd name="connsiteX5" fmla="*/ 15430 w 85725"/>
                    <a:gd name="connsiteY5" fmla="*/ 21526 h 28575"/>
                    <a:gd name="connsiteX6" fmla="*/ 13906 w 85725"/>
                    <a:gd name="connsiteY6" fmla="*/ 20765 h 28575"/>
                    <a:gd name="connsiteX7" fmla="*/ 12763 w 85725"/>
                    <a:gd name="connsiteY7" fmla="*/ 20098 h 28575"/>
                    <a:gd name="connsiteX8" fmla="*/ 10858 w 85725"/>
                    <a:gd name="connsiteY8" fmla="*/ 18859 h 28575"/>
                    <a:gd name="connsiteX9" fmla="*/ 9620 w 85725"/>
                    <a:gd name="connsiteY9" fmla="*/ 17812 h 28575"/>
                    <a:gd name="connsiteX10" fmla="*/ 9525 w 85725"/>
                    <a:gd name="connsiteY10" fmla="*/ 17621 h 28575"/>
                    <a:gd name="connsiteX11" fmla="*/ 8287 w 85725"/>
                    <a:gd name="connsiteY11" fmla="*/ 16002 h 28575"/>
                    <a:gd name="connsiteX12" fmla="*/ 7525 w 85725"/>
                    <a:gd name="connsiteY12" fmla="*/ 14478 h 28575"/>
                    <a:gd name="connsiteX13" fmla="*/ 7144 w 85725"/>
                    <a:gd name="connsiteY13" fmla="*/ 12859 h 28575"/>
                    <a:gd name="connsiteX14" fmla="*/ 7239 w 85725"/>
                    <a:gd name="connsiteY14" fmla="*/ 12097 h 28575"/>
                    <a:gd name="connsiteX15" fmla="*/ 7334 w 85725"/>
                    <a:gd name="connsiteY15" fmla="*/ 11811 h 28575"/>
                    <a:gd name="connsiteX16" fmla="*/ 8382 w 85725"/>
                    <a:gd name="connsiteY16" fmla="*/ 10382 h 28575"/>
                    <a:gd name="connsiteX17" fmla="*/ 9715 w 85725"/>
                    <a:gd name="connsiteY17" fmla="*/ 9334 h 28575"/>
                    <a:gd name="connsiteX18" fmla="*/ 12382 w 85725"/>
                    <a:gd name="connsiteY18" fmla="*/ 8001 h 28575"/>
                    <a:gd name="connsiteX19" fmla="*/ 12573 w 85725"/>
                    <a:gd name="connsiteY19" fmla="*/ 7906 h 28575"/>
                    <a:gd name="connsiteX20" fmla="*/ 12763 w 85725"/>
                    <a:gd name="connsiteY20" fmla="*/ 7906 h 28575"/>
                    <a:gd name="connsiteX21" fmla="*/ 13906 w 85725"/>
                    <a:gd name="connsiteY21" fmla="*/ 7620 h 28575"/>
                    <a:gd name="connsiteX22" fmla="*/ 25908 w 85725"/>
                    <a:gd name="connsiteY22" fmla="*/ 7239 h 28575"/>
                    <a:gd name="connsiteX23" fmla="*/ 26003 w 85725"/>
                    <a:gd name="connsiteY23" fmla="*/ 7144 h 28575"/>
                    <a:gd name="connsiteX24" fmla="*/ 26765 w 85725"/>
                    <a:gd name="connsiteY24" fmla="*/ 7239 h 28575"/>
                    <a:gd name="connsiteX25" fmla="*/ 66103 w 85725"/>
                    <a:gd name="connsiteY25" fmla="*/ 14383 h 28575"/>
                    <a:gd name="connsiteX26" fmla="*/ 78295 w 85725"/>
                    <a:gd name="connsiteY26" fmla="*/ 19241 h 28575"/>
                    <a:gd name="connsiteX27" fmla="*/ 83248 w 85725"/>
                    <a:gd name="connsiteY27" fmla="*/ 21717 h 28575"/>
                    <a:gd name="connsiteX28" fmla="*/ 84677 w 85725"/>
                    <a:gd name="connsiteY28" fmla="*/ 2295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5725" h="28575">
                      <a:moveTo>
                        <a:pt x="84677" y="22955"/>
                      </a:moveTo>
                      <a:cubicBezTo>
                        <a:pt x="83725" y="23908"/>
                        <a:pt x="82201" y="25241"/>
                        <a:pt x="82105" y="25241"/>
                      </a:cubicBezTo>
                      <a:cubicBezTo>
                        <a:pt x="79438" y="26956"/>
                        <a:pt x="76009" y="28099"/>
                        <a:pt x="72961" y="28766"/>
                      </a:cubicBezTo>
                      <a:cubicBezTo>
                        <a:pt x="57721" y="32290"/>
                        <a:pt x="42005" y="28480"/>
                        <a:pt x="27146" y="24955"/>
                      </a:cubicBezTo>
                      <a:cubicBezTo>
                        <a:pt x="23146" y="24003"/>
                        <a:pt x="21336" y="23813"/>
                        <a:pt x="17431" y="22384"/>
                      </a:cubicBezTo>
                      <a:cubicBezTo>
                        <a:pt x="16764" y="22098"/>
                        <a:pt x="16097" y="21907"/>
                        <a:pt x="15430" y="21526"/>
                      </a:cubicBezTo>
                      <a:cubicBezTo>
                        <a:pt x="15430" y="21526"/>
                        <a:pt x="14478" y="21050"/>
                        <a:pt x="13906" y="20765"/>
                      </a:cubicBezTo>
                      <a:cubicBezTo>
                        <a:pt x="13430" y="20479"/>
                        <a:pt x="12763" y="20098"/>
                        <a:pt x="12763" y="20098"/>
                      </a:cubicBezTo>
                      <a:cubicBezTo>
                        <a:pt x="12192" y="19717"/>
                        <a:pt x="11430" y="19241"/>
                        <a:pt x="10858" y="18859"/>
                      </a:cubicBezTo>
                      <a:cubicBezTo>
                        <a:pt x="10477" y="18574"/>
                        <a:pt x="10096" y="18193"/>
                        <a:pt x="9620" y="17812"/>
                      </a:cubicBezTo>
                      <a:cubicBezTo>
                        <a:pt x="9525" y="17717"/>
                        <a:pt x="9525" y="17717"/>
                        <a:pt x="9525" y="17621"/>
                      </a:cubicBezTo>
                      <a:cubicBezTo>
                        <a:pt x="9144" y="17145"/>
                        <a:pt x="8763" y="16573"/>
                        <a:pt x="8287" y="16002"/>
                      </a:cubicBezTo>
                      <a:cubicBezTo>
                        <a:pt x="8287" y="15907"/>
                        <a:pt x="7906" y="15240"/>
                        <a:pt x="7525" y="14478"/>
                      </a:cubicBezTo>
                      <a:cubicBezTo>
                        <a:pt x="7525" y="14383"/>
                        <a:pt x="7334" y="13525"/>
                        <a:pt x="7144" y="12859"/>
                      </a:cubicBezTo>
                      <a:cubicBezTo>
                        <a:pt x="7144" y="12573"/>
                        <a:pt x="7144" y="12382"/>
                        <a:pt x="7239" y="12097"/>
                      </a:cubicBezTo>
                      <a:lnTo>
                        <a:pt x="7334" y="11811"/>
                      </a:lnTo>
                      <a:cubicBezTo>
                        <a:pt x="7906" y="11144"/>
                        <a:pt x="8572" y="10287"/>
                        <a:pt x="8382" y="10382"/>
                      </a:cubicBezTo>
                      <a:cubicBezTo>
                        <a:pt x="8763" y="10096"/>
                        <a:pt x="9239" y="9620"/>
                        <a:pt x="9715" y="9334"/>
                      </a:cubicBezTo>
                      <a:cubicBezTo>
                        <a:pt x="9811" y="9334"/>
                        <a:pt x="11811" y="8287"/>
                        <a:pt x="12382" y="8001"/>
                      </a:cubicBezTo>
                      <a:cubicBezTo>
                        <a:pt x="12573" y="7906"/>
                        <a:pt x="12478" y="7906"/>
                        <a:pt x="12573" y="7906"/>
                      </a:cubicBezTo>
                      <a:cubicBezTo>
                        <a:pt x="12668" y="7810"/>
                        <a:pt x="12573" y="7906"/>
                        <a:pt x="12763" y="7906"/>
                      </a:cubicBezTo>
                      <a:cubicBezTo>
                        <a:pt x="13144" y="7715"/>
                        <a:pt x="13525" y="7715"/>
                        <a:pt x="13906" y="7620"/>
                      </a:cubicBezTo>
                      <a:cubicBezTo>
                        <a:pt x="17907" y="7239"/>
                        <a:pt x="21907" y="7144"/>
                        <a:pt x="25908" y="7239"/>
                      </a:cubicBezTo>
                      <a:cubicBezTo>
                        <a:pt x="25908" y="7239"/>
                        <a:pt x="26003" y="7239"/>
                        <a:pt x="26003" y="7144"/>
                      </a:cubicBezTo>
                      <a:cubicBezTo>
                        <a:pt x="26289" y="7239"/>
                        <a:pt x="26479" y="7144"/>
                        <a:pt x="26765" y="7239"/>
                      </a:cubicBezTo>
                      <a:cubicBezTo>
                        <a:pt x="40100" y="7525"/>
                        <a:pt x="53435" y="10001"/>
                        <a:pt x="66103" y="14383"/>
                      </a:cubicBezTo>
                      <a:cubicBezTo>
                        <a:pt x="70294" y="15811"/>
                        <a:pt x="74295" y="17431"/>
                        <a:pt x="78295" y="19241"/>
                      </a:cubicBezTo>
                      <a:cubicBezTo>
                        <a:pt x="80391" y="20193"/>
                        <a:pt x="82105" y="21050"/>
                        <a:pt x="83248" y="21717"/>
                      </a:cubicBezTo>
                      <a:cubicBezTo>
                        <a:pt x="83629" y="22193"/>
                        <a:pt x="84106" y="22574"/>
                        <a:pt x="84677" y="229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0" name="任意多边形: 形状 859"/>
                <p:cNvSpPr/>
                <p:nvPr/>
              </p:nvSpPr>
              <p:spPr>
                <a:xfrm>
                  <a:off x="4239636" y="1499692"/>
                  <a:ext cx="104775" cy="85725"/>
                </a:xfrm>
                <a:custGeom>
                  <a:avLst/>
                  <a:gdLst>
                    <a:gd name="connsiteX0" fmla="*/ 105954 w 104775"/>
                    <a:gd name="connsiteY0" fmla="*/ 21878 h 85725"/>
                    <a:gd name="connsiteX1" fmla="*/ 79951 w 104775"/>
                    <a:gd name="connsiteY1" fmla="*/ 7590 h 85725"/>
                    <a:gd name="connsiteX2" fmla="*/ 75379 w 104775"/>
                    <a:gd name="connsiteY2" fmla="*/ 7304 h 85725"/>
                    <a:gd name="connsiteX3" fmla="*/ 24896 w 104775"/>
                    <a:gd name="connsiteY3" fmla="*/ 32260 h 85725"/>
                    <a:gd name="connsiteX4" fmla="*/ 7656 w 104775"/>
                    <a:gd name="connsiteY4" fmla="*/ 57025 h 85725"/>
                    <a:gd name="connsiteX5" fmla="*/ 11752 w 104775"/>
                    <a:gd name="connsiteY5" fmla="*/ 74265 h 85725"/>
                    <a:gd name="connsiteX6" fmla="*/ 26992 w 104775"/>
                    <a:gd name="connsiteY6" fmla="*/ 81790 h 85725"/>
                    <a:gd name="connsiteX7" fmla="*/ 54709 w 104775"/>
                    <a:gd name="connsiteY7" fmla="*/ 78551 h 85725"/>
                    <a:gd name="connsiteX8" fmla="*/ 79665 w 104775"/>
                    <a:gd name="connsiteY8" fmla="*/ 65788 h 85725"/>
                    <a:gd name="connsiteX9" fmla="*/ 98429 w 104775"/>
                    <a:gd name="connsiteY9" fmla="*/ 46071 h 85725"/>
                    <a:gd name="connsiteX10" fmla="*/ 105954 w 104775"/>
                    <a:gd name="connsiteY10" fmla="*/ 21878 h 85725"/>
                    <a:gd name="connsiteX11" fmla="*/ 84523 w 104775"/>
                    <a:gd name="connsiteY11" fmla="*/ 28545 h 85725"/>
                    <a:gd name="connsiteX12" fmla="*/ 84332 w 104775"/>
                    <a:gd name="connsiteY12" fmla="*/ 28926 h 85725"/>
                    <a:gd name="connsiteX13" fmla="*/ 82713 w 104775"/>
                    <a:gd name="connsiteY13" fmla="*/ 31879 h 85725"/>
                    <a:gd name="connsiteX14" fmla="*/ 77093 w 104775"/>
                    <a:gd name="connsiteY14" fmla="*/ 39689 h 85725"/>
                    <a:gd name="connsiteX15" fmla="*/ 75379 w 104775"/>
                    <a:gd name="connsiteY15" fmla="*/ 41595 h 85725"/>
                    <a:gd name="connsiteX16" fmla="*/ 75093 w 104775"/>
                    <a:gd name="connsiteY16" fmla="*/ 41975 h 85725"/>
                    <a:gd name="connsiteX17" fmla="*/ 70521 w 104775"/>
                    <a:gd name="connsiteY17" fmla="*/ 46357 h 85725"/>
                    <a:gd name="connsiteX18" fmla="*/ 62710 w 104775"/>
                    <a:gd name="connsiteY18" fmla="*/ 52167 h 85725"/>
                    <a:gd name="connsiteX19" fmla="*/ 61377 w 104775"/>
                    <a:gd name="connsiteY19" fmla="*/ 52929 h 85725"/>
                    <a:gd name="connsiteX20" fmla="*/ 59662 w 104775"/>
                    <a:gd name="connsiteY20" fmla="*/ 53786 h 85725"/>
                    <a:gd name="connsiteX21" fmla="*/ 54424 w 104775"/>
                    <a:gd name="connsiteY21" fmla="*/ 56358 h 85725"/>
                    <a:gd name="connsiteX22" fmla="*/ 49471 w 104775"/>
                    <a:gd name="connsiteY22" fmla="*/ 58263 h 85725"/>
                    <a:gd name="connsiteX23" fmla="*/ 48328 w 104775"/>
                    <a:gd name="connsiteY23" fmla="*/ 58644 h 85725"/>
                    <a:gd name="connsiteX24" fmla="*/ 46042 w 104775"/>
                    <a:gd name="connsiteY24" fmla="*/ 59311 h 85725"/>
                    <a:gd name="connsiteX25" fmla="*/ 35564 w 104775"/>
                    <a:gd name="connsiteY25" fmla="*/ 61121 h 85725"/>
                    <a:gd name="connsiteX26" fmla="*/ 34421 w 104775"/>
                    <a:gd name="connsiteY26" fmla="*/ 61216 h 85725"/>
                    <a:gd name="connsiteX27" fmla="*/ 34231 w 104775"/>
                    <a:gd name="connsiteY27" fmla="*/ 61216 h 85725"/>
                    <a:gd name="connsiteX28" fmla="*/ 33659 w 104775"/>
                    <a:gd name="connsiteY28" fmla="*/ 61216 h 85725"/>
                    <a:gd name="connsiteX29" fmla="*/ 32611 w 104775"/>
                    <a:gd name="connsiteY29" fmla="*/ 61216 h 85725"/>
                    <a:gd name="connsiteX30" fmla="*/ 29754 w 104775"/>
                    <a:gd name="connsiteY30" fmla="*/ 61025 h 85725"/>
                    <a:gd name="connsiteX31" fmla="*/ 29182 w 104775"/>
                    <a:gd name="connsiteY31" fmla="*/ 61025 h 85725"/>
                    <a:gd name="connsiteX32" fmla="*/ 28230 w 104775"/>
                    <a:gd name="connsiteY32" fmla="*/ 60645 h 85725"/>
                    <a:gd name="connsiteX33" fmla="*/ 28325 w 104775"/>
                    <a:gd name="connsiteY33" fmla="*/ 60454 h 85725"/>
                    <a:gd name="connsiteX34" fmla="*/ 28801 w 104775"/>
                    <a:gd name="connsiteY34" fmla="*/ 59406 h 85725"/>
                    <a:gd name="connsiteX35" fmla="*/ 31183 w 104775"/>
                    <a:gd name="connsiteY35" fmla="*/ 55882 h 85725"/>
                    <a:gd name="connsiteX36" fmla="*/ 34993 w 104775"/>
                    <a:gd name="connsiteY36" fmla="*/ 51405 h 85725"/>
                    <a:gd name="connsiteX37" fmla="*/ 35278 w 104775"/>
                    <a:gd name="connsiteY37" fmla="*/ 51024 h 85725"/>
                    <a:gd name="connsiteX38" fmla="*/ 38231 w 104775"/>
                    <a:gd name="connsiteY38" fmla="*/ 48167 h 85725"/>
                    <a:gd name="connsiteX39" fmla="*/ 47661 w 104775"/>
                    <a:gd name="connsiteY39" fmla="*/ 40547 h 85725"/>
                    <a:gd name="connsiteX40" fmla="*/ 49756 w 104775"/>
                    <a:gd name="connsiteY40" fmla="*/ 39118 h 85725"/>
                    <a:gd name="connsiteX41" fmla="*/ 50137 w 104775"/>
                    <a:gd name="connsiteY41" fmla="*/ 38832 h 85725"/>
                    <a:gd name="connsiteX42" fmla="*/ 51376 w 104775"/>
                    <a:gd name="connsiteY42" fmla="*/ 38165 h 85725"/>
                    <a:gd name="connsiteX43" fmla="*/ 56805 w 104775"/>
                    <a:gd name="connsiteY43" fmla="*/ 35117 h 85725"/>
                    <a:gd name="connsiteX44" fmla="*/ 66806 w 104775"/>
                    <a:gd name="connsiteY44" fmla="*/ 30926 h 85725"/>
                    <a:gd name="connsiteX45" fmla="*/ 80903 w 104775"/>
                    <a:gd name="connsiteY45" fmla="*/ 28355 h 85725"/>
                    <a:gd name="connsiteX46" fmla="*/ 83284 w 104775"/>
                    <a:gd name="connsiteY46" fmla="*/ 28259 h 85725"/>
                    <a:gd name="connsiteX47" fmla="*/ 84618 w 104775"/>
                    <a:gd name="connsiteY47" fmla="*/ 28259 h 85725"/>
                    <a:gd name="connsiteX48" fmla="*/ 84523 w 104775"/>
                    <a:gd name="connsiteY48" fmla="*/ 2854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04775" h="85725">
                      <a:moveTo>
                        <a:pt x="105954" y="21878"/>
                      </a:moveTo>
                      <a:cubicBezTo>
                        <a:pt x="102811" y="9876"/>
                        <a:pt x="91381" y="7019"/>
                        <a:pt x="79951" y="7590"/>
                      </a:cubicBezTo>
                      <a:cubicBezTo>
                        <a:pt x="78522" y="7114"/>
                        <a:pt x="76998" y="7019"/>
                        <a:pt x="75379" y="7304"/>
                      </a:cubicBezTo>
                      <a:cubicBezTo>
                        <a:pt x="56710" y="10638"/>
                        <a:pt x="38707" y="19306"/>
                        <a:pt x="24896" y="32260"/>
                      </a:cubicBezTo>
                      <a:cubicBezTo>
                        <a:pt x="17657" y="39023"/>
                        <a:pt x="9847" y="47119"/>
                        <a:pt x="7656" y="57025"/>
                      </a:cubicBezTo>
                      <a:cubicBezTo>
                        <a:pt x="6322" y="63121"/>
                        <a:pt x="7561" y="69503"/>
                        <a:pt x="11752" y="74265"/>
                      </a:cubicBezTo>
                      <a:cubicBezTo>
                        <a:pt x="15657" y="78742"/>
                        <a:pt x="21277" y="80837"/>
                        <a:pt x="26992" y="81790"/>
                      </a:cubicBezTo>
                      <a:cubicBezTo>
                        <a:pt x="36136" y="83314"/>
                        <a:pt x="46137" y="81218"/>
                        <a:pt x="54709" y="78551"/>
                      </a:cubicBezTo>
                      <a:cubicBezTo>
                        <a:pt x="63663" y="75599"/>
                        <a:pt x="72045" y="71408"/>
                        <a:pt x="79665" y="65788"/>
                      </a:cubicBezTo>
                      <a:cubicBezTo>
                        <a:pt x="86904" y="60359"/>
                        <a:pt x="93476" y="53596"/>
                        <a:pt x="98429" y="46071"/>
                      </a:cubicBezTo>
                      <a:cubicBezTo>
                        <a:pt x="103001" y="39213"/>
                        <a:pt x="108145" y="30260"/>
                        <a:pt x="105954" y="21878"/>
                      </a:cubicBezTo>
                      <a:close/>
                      <a:moveTo>
                        <a:pt x="84523" y="28545"/>
                      </a:moveTo>
                      <a:lnTo>
                        <a:pt x="84332" y="28926"/>
                      </a:lnTo>
                      <a:cubicBezTo>
                        <a:pt x="83761" y="29879"/>
                        <a:pt x="83284" y="30831"/>
                        <a:pt x="82713" y="31879"/>
                      </a:cubicBezTo>
                      <a:cubicBezTo>
                        <a:pt x="80998" y="34546"/>
                        <a:pt x="79189" y="37213"/>
                        <a:pt x="77093" y="39689"/>
                      </a:cubicBezTo>
                      <a:cubicBezTo>
                        <a:pt x="76522" y="40356"/>
                        <a:pt x="75950" y="41023"/>
                        <a:pt x="75379" y="41595"/>
                      </a:cubicBezTo>
                      <a:cubicBezTo>
                        <a:pt x="75283" y="41785"/>
                        <a:pt x="75188" y="41880"/>
                        <a:pt x="75093" y="41975"/>
                      </a:cubicBezTo>
                      <a:cubicBezTo>
                        <a:pt x="73569" y="43404"/>
                        <a:pt x="72140" y="44928"/>
                        <a:pt x="70521" y="46357"/>
                      </a:cubicBezTo>
                      <a:cubicBezTo>
                        <a:pt x="68044" y="48452"/>
                        <a:pt x="65377" y="50453"/>
                        <a:pt x="62710" y="52167"/>
                      </a:cubicBezTo>
                      <a:cubicBezTo>
                        <a:pt x="62234" y="52358"/>
                        <a:pt x="61377" y="52834"/>
                        <a:pt x="61377" y="52929"/>
                      </a:cubicBezTo>
                      <a:cubicBezTo>
                        <a:pt x="60805" y="53310"/>
                        <a:pt x="60234" y="53596"/>
                        <a:pt x="59662" y="53786"/>
                      </a:cubicBezTo>
                      <a:cubicBezTo>
                        <a:pt x="57948" y="54739"/>
                        <a:pt x="56233" y="55596"/>
                        <a:pt x="54424" y="56358"/>
                      </a:cubicBezTo>
                      <a:cubicBezTo>
                        <a:pt x="52804" y="57025"/>
                        <a:pt x="51185" y="57692"/>
                        <a:pt x="49471" y="58263"/>
                      </a:cubicBezTo>
                      <a:cubicBezTo>
                        <a:pt x="49280" y="58358"/>
                        <a:pt x="48613" y="58549"/>
                        <a:pt x="48328" y="58644"/>
                      </a:cubicBezTo>
                      <a:cubicBezTo>
                        <a:pt x="47566" y="58930"/>
                        <a:pt x="46804" y="59121"/>
                        <a:pt x="46042" y="59311"/>
                      </a:cubicBezTo>
                      <a:cubicBezTo>
                        <a:pt x="42613" y="60168"/>
                        <a:pt x="39088" y="60835"/>
                        <a:pt x="35564" y="61121"/>
                      </a:cubicBezTo>
                      <a:cubicBezTo>
                        <a:pt x="35469" y="61216"/>
                        <a:pt x="34897" y="61121"/>
                        <a:pt x="34421" y="61216"/>
                      </a:cubicBezTo>
                      <a:cubicBezTo>
                        <a:pt x="34326" y="61216"/>
                        <a:pt x="34326" y="61311"/>
                        <a:pt x="34231" y="61216"/>
                      </a:cubicBezTo>
                      <a:cubicBezTo>
                        <a:pt x="33945" y="61216"/>
                        <a:pt x="33659" y="61216"/>
                        <a:pt x="33659" y="61216"/>
                      </a:cubicBezTo>
                      <a:cubicBezTo>
                        <a:pt x="33278" y="61216"/>
                        <a:pt x="32897" y="61216"/>
                        <a:pt x="32611" y="61216"/>
                      </a:cubicBezTo>
                      <a:cubicBezTo>
                        <a:pt x="31659" y="61216"/>
                        <a:pt x="30611" y="61121"/>
                        <a:pt x="29754" y="61025"/>
                      </a:cubicBezTo>
                      <a:cubicBezTo>
                        <a:pt x="29468" y="61025"/>
                        <a:pt x="29373" y="61025"/>
                        <a:pt x="29182" y="61025"/>
                      </a:cubicBezTo>
                      <a:lnTo>
                        <a:pt x="28230" y="60645"/>
                      </a:lnTo>
                      <a:cubicBezTo>
                        <a:pt x="28230" y="60549"/>
                        <a:pt x="28325" y="60454"/>
                        <a:pt x="28325" y="60454"/>
                      </a:cubicBezTo>
                      <a:cubicBezTo>
                        <a:pt x="28420" y="60168"/>
                        <a:pt x="28706" y="59692"/>
                        <a:pt x="28801" y="59406"/>
                      </a:cubicBezTo>
                      <a:cubicBezTo>
                        <a:pt x="29468" y="58263"/>
                        <a:pt x="30325" y="57025"/>
                        <a:pt x="31183" y="55882"/>
                      </a:cubicBezTo>
                      <a:cubicBezTo>
                        <a:pt x="32421" y="54358"/>
                        <a:pt x="33659" y="52834"/>
                        <a:pt x="34993" y="51405"/>
                      </a:cubicBezTo>
                      <a:cubicBezTo>
                        <a:pt x="35088" y="51310"/>
                        <a:pt x="35183" y="51310"/>
                        <a:pt x="35278" y="51024"/>
                      </a:cubicBezTo>
                      <a:cubicBezTo>
                        <a:pt x="36231" y="50167"/>
                        <a:pt x="37183" y="49119"/>
                        <a:pt x="38231" y="48167"/>
                      </a:cubicBezTo>
                      <a:cubicBezTo>
                        <a:pt x="41184" y="45404"/>
                        <a:pt x="44327" y="42833"/>
                        <a:pt x="47661" y="40547"/>
                      </a:cubicBezTo>
                      <a:cubicBezTo>
                        <a:pt x="48328" y="40071"/>
                        <a:pt x="49090" y="39594"/>
                        <a:pt x="49756" y="39118"/>
                      </a:cubicBezTo>
                      <a:cubicBezTo>
                        <a:pt x="50042" y="38927"/>
                        <a:pt x="50137" y="38832"/>
                        <a:pt x="50137" y="38832"/>
                      </a:cubicBezTo>
                      <a:cubicBezTo>
                        <a:pt x="50518" y="38547"/>
                        <a:pt x="50995" y="38356"/>
                        <a:pt x="51376" y="38165"/>
                      </a:cubicBezTo>
                      <a:cubicBezTo>
                        <a:pt x="53090" y="37118"/>
                        <a:pt x="54900" y="36070"/>
                        <a:pt x="56805" y="35117"/>
                      </a:cubicBezTo>
                      <a:cubicBezTo>
                        <a:pt x="60043" y="33498"/>
                        <a:pt x="63377" y="32165"/>
                        <a:pt x="66806" y="30926"/>
                      </a:cubicBezTo>
                      <a:cubicBezTo>
                        <a:pt x="71473" y="29688"/>
                        <a:pt x="76141" y="28831"/>
                        <a:pt x="80903" y="28355"/>
                      </a:cubicBezTo>
                      <a:cubicBezTo>
                        <a:pt x="81475" y="28259"/>
                        <a:pt x="82808" y="28259"/>
                        <a:pt x="83284" y="28259"/>
                      </a:cubicBezTo>
                      <a:cubicBezTo>
                        <a:pt x="83475" y="28355"/>
                        <a:pt x="84046" y="28259"/>
                        <a:pt x="84618" y="28259"/>
                      </a:cubicBezTo>
                      <a:cubicBezTo>
                        <a:pt x="84523" y="28450"/>
                        <a:pt x="84523" y="28450"/>
                        <a:pt x="84523" y="2854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1" name="任意多边形: 形状 860"/>
                <p:cNvSpPr/>
                <p:nvPr/>
              </p:nvSpPr>
              <p:spPr>
                <a:xfrm>
                  <a:off x="4260627" y="1520808"/>
                  <a:ext cx="66675" cy="38100"/>
                </a:xfrm>
                <a:custGeom>
                  <a:avLst/>
                  <a:gdLst>
                    <a:gd name="connsiteX0" fmla="*/ 63532 w 66675"/>
                    <a:gd name="connsiteY0" fmla="*/ 7239 h 38100"/>
                    <a:gd name="connsiteX1" fmla="*/ 63437 w 66675"/>
                    <a:gd name="connsiteY1" fmla="*/ 7429 h 38100"/>
                    <a:gd name="connsiteX2" fmla="*/ 63246 w 66675"/>
                    <a:gd name="connsiteY2" fmla="*/ 7810 h 38100"/>
                    <a:gd name="connsiteX3" fmla="*/ 61627 w 66675"/>
                    <a:gd name="connsiteY3" fmla="*/ 10763 h 38100"/>
                    <a:gd name="connsiteX4" fmla="*/ 56007 w 66675"/>
                    <a:gd name="connsiteY4" fmla="*/ 18574 h 38100"/>
                    <a:gd name="connsiteX5" fmla="*/ 54293 w 66675"/>
                    <a:gd name="connsiteY5" fmla="*/ 20479 h 38100"/>
                    <a:gd name="connsiteX6" fmla="*/ 54007 w 66675"/>
                    <a:gd name="connsiteY6" fmla="*/ 20860 h 38100"/>
                    <a:gd name="connsiteX7" fmla="*/ 49435 w 66675"/>
                    <a:gd name="connsiteY7" fmla="*/ 25241 h 38100"/>
                    <a:gd name="connsiteX8" fmla="*/ 41624 w 66675"/>
                    <a:gd name="connsiteY8" fmla="*/ 31051 h 38100"/>
                    <a:gd name="connsiteX9" fmla="*/ 40291 w 66675"/>
                    <a:gd name="connsiteY9" fmla="*/ 31814 h 38100"/>
                    <a:gd name="connsiteX10" fmla="*/ 38576 w 66675"/>
                    <a:gd name="connsiteY10" fmla="*/ 32671 h 38100"/>
                    <a:gd name="connsiteX11" fmla="*/ 33338 w 66675"/>
                    <a:gd name="connsiteY11" fmla="*/ 35243 h 38100"/>
                    <a:gd name="connsiteX12" fmla="*/ 28384 w 66675"/>
                    <a:gd name="connsiteY12" fmla="*/ 37148 h 38100"/>
                    <a:gd name="connsiteX13" fmla="*/ 27241 w 66675"/>
                    <a:gd name="connsiteY13" fmla="*/ 37528 h 38100"/>
                    <a:gd name="connsiteX14" fmla="*/ 24955 w 66675"/>
                    <a:gd name="connsiteY14" fmla="*/ 38195 h 38100"/>
                    <a:gd name="connsiteX15" fmla="*/ 14478 w 66675"/>
                    <a:gd name="connsiteY15" fmla="*/ 40005 h 38100"/>
                    <a:gd name="connsiteX16" fmla="*/ 13335 w 66675"/>
                    <a:gd name="connsiteY16" fmla="*/ 40100 h 38100"/>
                    <a:gd name="connsiteX17" fmla="*/ 13145 w 66675"/>
                    <a:gd name="connsiteY17" fmla="*/ 40100 h 38100"/>
                    <a:gd name="connsiteX18" fmla="*/ 12573 w 66675"/>
                    <a:gd name="connsiteY18" fmla="*/ 40100 h 38100"/>
                    <a:gd name="connsiteX19" fmla="*/ 11525 w 66675"/>
                    <a:gd name="connsiteY19" fmla="*/ 40100 h 38100"/>
                    <a:gd name="connsiteX20" fmla="*/ 8668 w 66675"/>
                    <a:gd name="connsiteY20" fmla="*/ 39910 h 38100"/>
                    <a:gd name="connsiteX21" fmla="*/ 8096 w 66675"/>
                    <a:gd name="connsiteY21" fmla="*/ 39910 h 38100"/>
                    <a:gd name="connsiteX22" fmla="*/ 7144 w 66675"/>
                    <a:gd name="connsiteY22" fmla="*/ 39529 h 38100"/>
                    <a:gd name="connsiteX23" fmla="*/ 7239 w 66675"/>
                    <a:gd name="connsiteY23" fmla="*/ 39338 h 38100"/>
                    <a:gd name="connsiteX24" fmla="*/ 7715 w 66675"/>
                    <a:gd name="connsiteY24" fmla="*/ 38291 h 38100"/>
                    <a:gd name="connsiteX25" fmla="*/ 10096 w 66675"/>
                    <a:gd name="connsiteY25" fmla="*/ 34766 h 38100"/>
                    <a:gd name="connsiteX26" fmla="*/ 13907 w 66675"/>
                    <a:gd name="connsiteY26" fmla="*/ 30290 h 38100"/>
                    <a:gd name="connsiteX27" fmla="*/ 14192 w 66675"/>
                    <a:gd name="connsiteY27" fmla="*/ 29908 h 38100"/>
                    <a:gd name="connsiteX28" fmla="*/ 17145 w 66675"/>
                    <a:gd name="connsiteY28" fmla="*/ 27051 h 38100"/>
                    <a:gd name="connsiteX29" fmla="*/ 26575 w 66675"/>
                    <a:gd name="connsiteY29" fmla="*/ 19431 h 38100"/>
                    <a:gd name="connsiteX30" fmla="*/ 28670 w 66675"/>
                    <a:gd name="connsiteY30" fmla="*/ 18002 h 38100"/>
                    <a:gd name="connsiteX31" fmla="*/ 29051 w 66675"/>
                    <a:gd name="connsiteY31" fmla="*/ 17717 h 38100"/>
                    <a:gd name="connsiteX32" fmla="*/ 30289 w 66675"/>
                    <a:gd name="connsiteY32" fmla="*/ 17050 h 38100"/>
                    <a:gd name="connsiteX33" fmla="*/ 35719 w 66675"/>
                    <a:gd name="connsiteY33" fmla="*/ 14002 h 38100"/>
                    <a:gd name="connsiteX34" fmla="*/ 45720 w 66675"/>
                    <a:gd name="connsiteY34" fmla="*/ 9811 h 38100"/>
                    <a:gd name="connsiteX35" fmla="*/ 59817 w 66675"/>
                    <a:gd name="connsiteY35" fmla="*/ 7239 h 38100"/>
                    <a:gd name="connsiteX36" fmla="*/ 62198 w 66675"/>
                    <a:gd name="connsiteY36" fmla="*/ 7144 h 38100"/>
                    <a:gd name="connsiteX37" fmla="*/ 63532 w 66675"/>
                    <a:gd name="connsiteY37" fmla="*/ 7239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66675" h="38100">
                      <a:moveTo>
                        <a:pt x="63532" y="7239"/>
                      </a:moveTo>
                      <a:cubicBezTo>
                        <a:pt x="63532" y="7334"/>
                        <a:pt x="63532" y="7334"/>
                        <a:pt x="63437" y="7429"/>
                      </a:cubicBezTo>
                      <a:lnTo>
                        <a:pt x="63246" y="7810"/>
                      </a:lnTo>
                      <a:cubicBezTo>
                        <a:pt x="62675" y="8763"/>
                        <a:pt x="62198" y="9716"/>
                        <a:pt x="61627" y="10763"/>
                      </a:cubicBezTo>
                      <a:cubicBezTo>
                        <a:pt x="59912" y="13430"/>
                        <a:pt x="58102" y="16097"/>
                        <a:pt x="56007" y="18574"/>
                      </a:cubicBezTo>
                      <a:cubicBezTo>
                        <a:pt x="55435" y="19241"/>
                        <a:pt x="54864" y="19907"/>
                        <a:pt x="54293" y="20479"/>
                      </a:cubicBezTo>
                      <a:cubicBezTo>
                        <a:pt x="54197" y="20669"/>
                        <a:pt x="54102" y="20765"/>
                        <a:pt x="54007" y="20860"/>
                      </a:cubicBezTo>
                      <a:cubicBezTo>
                        <a:pt x="52483" y="22289"/>
                        <a:pt x="51054" y="23813"/>
                        <a:pt x="49435" y="25241"/>
                      </a:cubicBezTo>
                      <a:cubicBezTo>
                        <a:pt x="46958" y="27337"/>
                        <a:pt x="44291" y="29337"/>
                        <a:pt x="41624" y="31051"/>
                      </a:cubicBezTo>
                      <a:cubicBezTo>
                        <a:pt x="41148" y="31242"/>
                        <a:pt x="40291" y="31718"/>
                        <a:pt x="40291" y="31814"/>
                      </a:cubicBezTo>
                      <a:cubicBezTo>
                        <a:pt x="39719" y="32195"/>
                        <a:pt x="39148" y="32480"/>
                        <a:pt x="38576" y="32671"/>
                      </a:cubicBezTo>
                      <a:cubicBezTo>
                        <a:pt x="36862" y="33623"/>
                        <a:pt x="35147" y="34480"/>
                        <a:pt x="33338" y="35243"/>
                      </a:cubicBezTo>
                      <a:cubicBezTo>
                        <a:pt x="31718" y="35909"/>
                        <a:pt x="30099" y="36576"/>
                        <a:pt x="28384" y="37148"/>
                      </a:cubicBezTo>
                      <a:cubicBezTo>
                        <a:pt x="28194" y="37243"/>
                        <a:pt x="27527" y="37433"/>
                        <a:pt x="27241" y="37528"/>
                      </a:cubicBezTo>
                      <a:cubicBezTo>
                        <a:pt x="26479" y="37814"/>
                        <a:pt x="25717" y="38005"/>
                        <a:pt x="24955" y="38195"/>
                      </a:cubicBezTo>
                      <a:cubicBezTo>
                        <a:pt x="21527" y="39052"/>
                        <a:pt x="18002" y="39719"/>
                        <a:pt x="14478" y="40005"/>
                      </a:cubicBezTo>
                      <a:cubicBezTo>
                        <a:pt x="14383" y="40100"/>
                        <a:pt x="13811" y="40005"/>
                        <a:pt x="13335" y="40100"/>
                      </a:cubicBezTo>
                      <a:cubicBezTo>
                        <a:pt x="13240" y="40100"/>
                        <a:pt x="13240" y="40196"/>
                        <a:pt x="13145" y="40100"/>
                      </a:cubicBezTo>
                      <a:cubicBezTo>
                        <a:pt x="12859" y="40100"/>
                        <a:pt x="12573" y="40100"/>
                        <a:pt x="12573" y="40100"/>
                      </a:cubicBezTo>
                      <a:cubicBezTo>
                        <a:pt x="12192" y="40100"/>
                        <a:pt x="11811" y="40100"/>
                        <a:pt x="11525" y="40100"/>
                      </a:cubicBezTo>
                      <a:cubicBezTo>
                        <a:pt x="10573" y="40100"/>
                        <a:pt x="9525" y="40005"/>
                        <a:pt x="8668" y="39910"/>
                      </a:cubicBezTo>
                      <a:cubicBezTo>
                        <a:pt x="8382" y="39910"/>
                        <a:pt x="8287" y="39910"/>
                        <a:pt x="8096" y="39910"/>
                      </a:cubicBezTo>
                      <a:lnTo>
                        <a:pt x="7144" y="39529"/>
                      </a:lnTo>
                      <a:cubicBezTo>
                        <a:pt x="7144" y="39433"/>
                        <a:pt x="7239" y="39338"/>
                        <a:pt x="7239" y="39338"/>
                      </a:cubicBezTo>
                      <a:cubicBezTo>
                        <a:pt x="7334" y="39052"/>
                        <a:pt x="7620" y="38576"/>
                        <a:pt x="7715" y="38291"/>
                      </a:cubicBezTo>
                      <a:cubicBezTo>
                        <a:pt x="8382" y="37148"/>
                        <a:pt x="9239" y="35909"/>
                        <a:pt x="10096" y="34766"/>
                      </a:cubicBezTo>
                      <a:cubicBezTo>
                        <a:pt x="11335" y="33242"/>
                        <a:pt x="12573" y="31718"/>
                        <a:pt x="13907" y="30290"/>
                      </a:cubicBezTo>
                      <a:cubicBezTo>
                        <a:pt x="14002" y="30194"/>
                        <a:pt x="14097" y="30194"/>
                        <a:pt x="14192" y="29908"/>
                      </a:cubicBezTo>
                      <a:cubicBezTo>
                        <a:pt x="15145" y="29051"/>
                        <a:pt x="16097" y="28003"/>
                        <a:pt x="17145" y="27051"/>
                      </a:cubicBezTo>
                      <a:cubicBezTo>
                        <a:pt x="20098" y="24289"/>
                        <a:pt x="23241" y="21717"/>
                        <a:pt x="26575" y="19431"/>
                      </a:cubicBezTo>
                      <a:cubicBezTo>
                        <a:pt x="27241" y="18955"/>
                        <a:pt x="28003" y="18478"/>
                        <a:pt x="28670" y="18002"/>
                      </a:cubicBezTo>
                      <a:cubicBezTo>
                        <a:pt x="28956" y="17812"/>
                        <a:pt x="29051" y="17717"/>
                        <a:pt x="29051" y="17717"/>
                      </a:cubicBezTo>
                      <a:cubicBezTo>
                        <a:pt x="29432" y="17431"/>
                        <a:pt x="29908" y="17240"/>
                        <a:pt x="30289" y="17050"/>
                      </a:cubicBezTo>
                      <a:cubicBezTo>
                        <a:pt x="32004" y="16002"/>
                        <a:pt x="33814" y="14954"/>
                        <a:pt x="35719" y="14002"/>
                      </a:cubicBezTo>
                      <a:cubicBezTo>
                        <a:pt x="38957" y="12382"/>
                        <a:pt x="42291" y="11049"/>
                        <a:pt x="45720" y="9811"/>
                      </a:cubicBezTo>
                      <a:cubicBezTo>
                        <a:pt x="50387" y="8573"/>
                        <a:pt x="55054" y="7715"/>
                        <a:pt x="59817" y="7239"/>
                      </a:cubicBezTo>
                      <a:cubicBezTo>
                        <a:pt x="60389" y="7144"/>
                        <a:pt x="61722" y="7144"/>
                        <a:pt x="62198" y="7144"/>
                      </a:cubicBezTo>
                      <a:cubicBezTo>
                        <a:pt x="62389" y="7334"/>
                        <a:pt x="62960" y="7239"/>
                        <a:pt x="63532" y="723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2" name="任意多边形: 形状 861"/>
                <p:cNvSpPr/>
                <p:nvPr/>
              </p:nvSpPr>
              <p:spPr>
                <a:xfrm>
                  <a:off x="4186783" y="1278195"/>
                  <a:ext cx="123825" cy="76200"/>
                </a:xfrm>
                <a:custGeom>
                  <a:avLst/>
                  <a:gdLst>
                    <a:gd name="connsiteX0" fmla="*/ 117278 w 123825"/>
                    <a:gd name="connsiteY0" fmla="*/ 35349 h 76200"/>
                    <a:gd name="connsiteX1" fmla="*/ 89846 w 123825"/>
                    <a:gd name="connsiteY1" fmla="*/ 18204 h 76200"/>
                    <a:gd name="connsiteX2" fmla="*/ 66034 w 123825"/>
                    <a:gd name="connsiteY2" fmla="*/ 10012 h 76200"/>
                    <a:gd name="connsiteX3" fmla="*/ 62890 w 123825"/>
                    <a:gd name="connsiteY3" fmla="*/ 9727 h 76200"/>
                    <a:gd name="connsiteX4" fmla="*/ 47460 w 123825"/>
                    <a:gd name="connsiteY4" fmla="*/ 7441 h 76200"/>
                    <a:gd name="connsiteX5" fmla="*/ 7455 w 123825"/>
                    <a:gd name="connsiteY5" fmla="*/ 26205 h 76200"/>
                    <a:gd name="connsiteX6" fmla="*/ 41554 w 123825"/>
                    <a:gd name="connsiteY6" fmla="*/ 65543 h 76200"/>
                    <a:gd name="connsiteX7" fmla="*/ 99466 w 123825"/>
                    <a:gd name="connsiteY7" fmla="*/ 75068 h 76200"/>
                    <a:gd name="connsiteX8" fmla="*/ 122803 w 123825"/>
                    <a:gd name="connsiteY8" fmla="*/ 59257 h 76200"/>
                    <a:gd name="connsiteX9" fmla="*/ 117278 w 123825"/>
                    <a:gd name="connsiteY9" fmla="*/ 35349 h 76200"/>
                    <a:gd name="connsiteX10" fmla="*/ 103276 w 123825"/>
                    <a:gd name="connsiteY10" fmla="*/ 51256 h 76200"/>
                    <a:gd name="connsiteX11" fmla="*/ 102419 w 123825"/>
                    <a:gd name="connsiteY11" fmla="*/ 52113 h 76200"/>
                    <a:gd name="connsiteX12" fmla="*/ 100419 w 123825"/>
                    <a:gd name="connsiteY12" fmla="*/ 53637 h 76200"/>
                    <a:gd name="connsiteX13" fmla="*/ 100419 w 123825"/>
                    <a:gd name="connsiteY13" fmla="*/ 53732 h 76200"/>
                    <a:gd name="connsiteX14" fmla="*/ 99562 w 123825"/>
                    <a:gd name="connsiteY14" fmla="*/ 53923 h 76200"/>
                    <a:gd name="connsiteX15" fmla="*/ 96037 w 123825"/>
                    <a:gd name="connsiteY15" fmla="*/ 54494 h 76200"/>
                    <a:gd name="connsiteX16" fmla="*/ 94513 w 123825"/>
                    <a:gd name="connsiteY16" fmla="*/ 54494 h 76200"/>
                    <a:gd name="connsiteX17" fmla="*/ 93180 w 123825"/>
                    <a:gd name="connsiteY17" fmla="*/ 54589 h 76200"/>
                    <a:gd name="connsiteX18" fmla="*/ 82512 w 123825"/>
                    <a:gd name="connsiteY18" fmla="*/ 54018 h 76200"/>
                    <a:gd name="connsiteX19" fmla="*/ 70225 w 123825"/>
                    <a:gd name="connsiteY19" fmla="*/ 52208 h 76200"/>
                    <a:gd name="connsiteX20" fmla="*/ 67939 w 123825"/>
                    <a:gd name="connsiteY20" fmla="*/ 51637 h 76200"/>
                    <a:gd name="connsiteX21" fmla="*/ 66319 w 123825"/>
                    <a:gd name="connsiteY21" fmla="*/ 51256 h 76200"/>
                    <a:gd name="connsiteX22" fmla="*/ 59652 w 123825"/>
                    <a:gd name="connsiteY22" fmla="*/ 49541 h 76200"/>
                    <a:gd name="connsiteX23" fmla="*/ 47841 w 123825"/>
                    <a:gd name="connsiteY23" fmla="*/ 45445 h 76200"/>
                    <a:gd name="connsiteX24" fmla="*/ 42316 w 123825"/>
                    <a:gd name="connsiteY24" fmla="*/ 43064 h 76200"/>
                    <a:gd name="connsiteX25" fmla="*/ 40792 w 123825"/>
                    <a:gd name="connsiteY25" fmla="*/ 42302 h 76200"/>
                    <a:gd name="connsiteX26" fmla="*/ 39078 w 123825"/>
                    <a:gd name="connsiteY26" fmla="*/ 41254 h 76200"/>
                    <a:gd name="connsiteX27" fmla="*/ 34601 w 123825"/>
                    <a:gd name="connsiteY27" fmla="*/ 38302 h 76200"/>
                    <a:gd name="connsiteX28" fmla="*/ 32696 w 123825"/>
                    <a:gd name="connsiteY28" fmla="*/ 36873 h 76200"/>
                    <a:gd name="connsiteX29" fmla="*/ 31934 w 123825"/>
                    <a:gd name="connsiteY29" fmla="*/ 36206 h 76200"/>
                    <a:gd name="connsiteX30" fmla="*/ 29267 w 123825"/>
                    <a:gd name="connsiteY30" fmla="*/ 33158 h 76200"/>
                    <a:gd name="connsiteX31" fmla="*/ 29172 w 123825"/>
                    <a:gd name="connsiteY31" fmla="*/ 32968 h 76200"/>
                    <a:gd name="connsiteX32" fmla="*/ 29077 w 123825"/>
                    <a:gd name="connsiteY32" fmla="*/ 32872 h 76200"/>
                    <a:gd name="connsiteX33" fmla="*/ 28315 w 123825"/>
                    <a:gd name="connsiteY33" fmla="*/ 31158 h 76200"/>
                    <a:gd name="connsiteX34" fmla="*/ 28315 w 123825"/>
                    <a:gd name="connsiteY34" fmla="*/ 30777 h 76200"/>
                    <a:gd name="connsiteX35" fmla="*/ 28219 w 123825"/>
                    <a:gd name="connsiteY35" fmla="*/ 29920 h 76200"/>
                    <a:gd name="connsiteX36" fmla="*/ 28124 w 123825"/>
                    <a:gd name="connsiteY36" fmla="*/ 30491 h 76200"/>
                    <a:gd name="connsiteX37" fmla="*/ 28219 w 123825"/>
                    <a:gd name="connsiteY37" fmla="*/ 29634 h 76200"/>
                    <a:gd name="connsiteX38" fmla="*/ 28219 w 123825"/>
                    <a:gd name="connsiteY38" fmla="*/ 29443 h 76200"/>
                    <a:gd name="connsiteX39" fmla="*/ 32982 w 123825"/>
                    <a:gd name="connsiteY39" fmla="*/ 28300 h 76200"/>
                    <a:gd name="connsiteX40" fmla="*/ 44221 w 123825"/>
                    <a:gd name="connsiteY40" fmla="*/ 28205 h 76200"/>
                    <a:gd name="connsiteX41" fmla="*/ 91465 w 123825"/>
                    <a:gd name="connsiteY41" fmla="*/ 42112 h 76200"/>
                    <a:gd name="connsiteX42" fmla="*/ 94609 w 123825"/>
                    <a:gd name="connsiteY42" fmla="*/ 43921 h 76200"/>
                    <a:gd name="connsiteX43" fmla="*/ 98990 w 123825"/>
                    <a:gd name="connsiteY43" fmla="*/ 46874 h 76200"/>
                    <a:gd name="connsiteX44" fmla="*/ 100800 w 123825"/>
                    <a:gd name="connsiteY44" fmla="*/ 48303 h 76200"/>
                    <a:gd name="connsiteX45" fmla="*/ 101371 w 123825"/>
                    <a:gd name="connsiteY45" fmla="*/ 48684 h 76200"/>
                    <a:gd name="connsiteX46" fmla="*/ 101467 w 123825"/>
                    <a:gd name="connsiteY46" fmla="*/ 48779 h 76200"/>
                    <a:gd name="connsiteX47" fmla="*/ 103276 w 123825"/>
                    <a:gd name="connsiteY47" fmla="*/ 51256 h 76200"/>
                    <a:gd name="connsiteX48" fmla="*/ 103276 w 123825"/>
                    <a:gd name="connsiteY48" fmla="*/ 51256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23825" h="76200">
                      <a:moveTo>
                        <a:pt x="117278" y="35349"/>
                      </a:moveTo>
                      <a:cubicBezTo>
                        <a:pt x="109753" y="27538"/>
                        <a:pt x="99752" y="22490"/>
                        <a:pt x="89846" y="18204"/>
                      </a:cubicBezTo>
                      <a:cubicBezTo>
                        <a:pt x="82226" y="14870"/>
                        <a:pt x="74130" y="11917"/>
                        <a:pt x="66034" y="10012"/>
                      </a:cubicBezTo>
                      <a:cubicBezTo>
                        <a:pt x="64986" y="9822"/>
                        <a:pt x="63938" y="9727"/>
                        <a:pt x="62890" y="9727"/>
                      </a:cubicBezTo>
                      <a:cubicBezTo>
                        <a:pt x="57842" y="8679"/>
                        <a:pt x="52699" y="7822"/>
                        <a:pt x="47460" y="7441"/>
                      </a:cubicBezTo>
                      <a:cubicBezTo>
                        <a:pt x="32315" y="6393"/>
                        <a:pt x="10312" y="7155"/>
                        <a:pt x="7455" y="26205"/>
                      </a:cubicBezTo>
                      <a:cubicBezTo>
                        <a:pt x="4312" y="46588"/>
                        <a:pt x="25648" y="59161"/>
                        <a:pt x="41554" y="65543"/>
                      </a:cubicBezTo>
                      <a:cubicBezTo>
                        <a:pt x="59461" y="72592"/>
                        <a:pt x="80226" y="76878"/>
                        <a:pt x="99466" y="75068"/>
                      </a:cubicBezTo>
                      <a:cubicBezTo>
                        <a:pt x="109182" y="74211"/>
                        <a:pt x="118612" y="68401"/>
                        <a:pt x="122803" y="59257"/>
                      </a:cubicBezTo>
                      <a:cubicBezTo>
                        <a:pt x="126517" y="50970"/>
                        <a:pt x="123469" y="41731"/>
                        <a:pt x="117278" y="35349"/>
                      </a:cubicBezTo>
                      <a:close/>
                      <a:moveTo>
                        <a:pt x="103276" y="51256"/>
                      </a:moveTo>
                      <a:cubicBezTo>
                        <a:pt x="103086" y="51541"/>
                        <a:pt x="102800" y="51827"/>
                        <a:pt x="102419" y="52113"/>
                      </a:cubicBezTo>
                      <a:cubicBezTo>
                        <a:pt x="101848" y="52780"/>
                        <a:pt x="101086" y="53161"/>
                        <a:pt x="100419" y="53637"/>
                      </a:cubicBezTo>
                      <a:cubicBezTo>
                        <a:pt x="100419" y="53637"/>
                        <a:pt x="100419" y="53637"/>
                        <a:pt x="100419" y="53732"/>
                      </a:cubicBezTo>
                      <a:cubicBezTo>
                        <a:pt x="100133" y="53827"/>
                        <a:pt x="99847" y="53923"/>
                        <a:pt x="99562" y="53923"/>
                      </a:cubicBezTo>
                      <a:cubicBezTo>
                        <a:pt x="98419" y="54208"/>
                        <a:pt x="97180" y="54304"/>
                        <a:pt x="96037" y="54494"/>
                      </a:cubicBezTo>
                      <a:cubicBezTo>
                        <a:pt x="95656" y="54494"/>
                        <a:pt x="94799" y="54494"/>
                        <a:pt x="94513" y="54494"/>
                      </a:cubicBezTo>
                      <a:cubicBezTo>
                        <a:pt x="94037" y="54494"/>
                        <a:pt x="93561" y="54494"/>
                        <a:pt x="93180" y="54589"/>
                      </a:cubicBezTo>
                      <a:cubicBezTo>
                        <a:pt x="89560" y="54589"/>
                        <a:pt x="86036" y="54399"/>
                        <a:pt x="82512" y="54018"/>
                      </a:cubicBezTo>
                      <a:cubicBezTo>
                        <a:pt x="78416" y="53542"/>
                        <a:pt x="74225" y="52875"/>
                        <a:pt x="70225" y="52208"/>
                      </a:cubicBezTo>
                      <a:cubicBezTo>
                        <a:pt x="69463" y="52018"/>
                        <a:pt x="68605" y="51827"/>
                        <a:pt x="67939" y="51637"/>
                      </a:cubicBezTo>
                      <a:cubicBezTo>
                        <a:pt x="67653" y="51637"/>
                        <a:pt x="66700" y="51351"/>
                        <a:pt x="66319" y="51256"/>
                      </a:cubicBezTo>
                      <a:cubicBezTo>
                        <a:pt x="64033" y="50684"/>
                        <a:pt x="61843" y="50208"/>
                        <a:pt x="59652" y="49541"/>
                      </a:cubicBezTo>
                      <a:cubicBezTo>
                        <a:pt x="55651" y="48398"/>
                        <a:pt x="51651" y="47065"/>
                        <a:pt x="47841" y="45445"/>
                      </a:cubicBezTo>
                      <a:cubicBezTo>
                        <a:pt x="46031" y="44779"/>
                        <a:pt x="44126" y="43921"/>
                        <a:pt x="42316" y="43064"/>
                      </a:cubicBezTo>
                      <a:cubicBezTo>
                        <a:pt x="42031" y="42969"/>
                        <a:pt x="41173" y="42493"/>
                        <a:pt x="40792" y="42302"/>
                      </a:cubicBezTo>
                      <a:cubicBezTo>
                        <a:pt x="40316" y="42016"/>
                        <a:pt x="39268" y="41445"/>
                        <a:pt x="39078" y="41254"/>
                      </a:cubicBezTo>
                      <a:cubicBezTo>
                        <a:pt x="37554" y="40302"/>
                        <a:pt x="36030" y="39349"/>
                        <a:pt x="34601" y="38302"/>
                      </a:cubicBezTo>
                      <a:cubicBezTo>
                        <a:pt x="34030" y="37921"/>
                        <a:pt x="33363" y="37349"/>
                        <a:pt x="32696" y="36873"/>
                      </a:cubicBezTo>
                      <a:cubicBezTo>
                        <a:pt x="32410" y="36682"/>
                        <a:pt x="32220" y="36397"/>
                        <a:pt x="31934" y="36206"/>
                      </a:cubicBezTo>
                      <a:cubicBezTo>
                        <a:pt x="31077" y="35254"/>
                        <a:pt x="30124" y="34111"/>
                        <a:pt x="29267" y="33158"/>
                      </a:cubicBezTo>
                      <a:cubicBezTo>
                        <a:pt x="29172" y="33063"/>
                        <a:pt x="29172" y="33063"/>
                        <a:pt x="29172" y="32968"/>
                      </a:cubicBezTo>
                      <a:cubicBezTo>
                        <a:pt x="29172" y="32968"/>
                        <a:pt x="29077" y="32968"/>
                        <a:pt x="29077" y="32872"/>
                      </a:cubicBezTo>
                      <a:cubicBezTo>
                        <a:pt x="28886" y="32301"/>
                        <a:pt x="28696" y="31634"/>
                        <a:pt x="28315" y="31158"/>
                      </a:cubicBezTo>
                      <a:cubicBezTo>
                        <a:pt x="28410" y="30967"/>
                        <a:pt x="28315" y="30872"/>
                        <a:pt x="28315" y="30777"/>
                      </a:cubicBezTo>
                      <a:cubicBezTo>
                        <a:pt x="28315" y="30396"/>
                        <a:pt x="28315" y="30110"/>
                        <a:pt x="28219" y="29920"/>
                      </a:cubicBezTo>
                      <a:cubicBezTo>
                        <a:pt x="28219" y="30015"/>
                        <a:pt x="28219" y="30205"/>
                        <a:pt x="28124" y="30491"/>
                      </a:cubicBezTo>
                      <a:cubicBezTo>
                        <a:pt x="28124" y="30205"/>
                        <a:pt x="28124" y="29920"/>
                        <a:pt x="28219" y="29634"/>
                      </a:cubicBezTo>
                      <a:cubicBezTo>
                        <a:pt x="28124" y="29539"/>
                        <a:pt x="28124" y="29539"/>
                        <a:pt x="28219" y="29443"/>
                      </a:cubicBezTo>
                      <a:cubicBezTo>
                        <a:pt x="29267" y="29158"/>
                        <a:pt x="31839" y="28396"/>
                        <a:pt x="32982" y="28300"/>
                      </a:cubicBezTo>
                      <a:cubicBezTo>
                        <a:pt x="36697" y="27824"/>
                        <a:pt x="40411" y="27919"/>
                        <a:pt x="44221" y="28205"/>
                      </a:cubicBezTo>
                      <a:cubicBezTo>
                        <a:pt x="60985" y="29158"/>
                        <a:pt x="76606" y="34682"/>
                        <a:pt x="91465" y="42112"/>
                      </a:cubicBezTo>
                      <a:cubicBezTo>
                        <a:pt x="92513" y="42683"/>
                        <a:pt x="93656" y="43255"/>
                        <a:pt x="94609" y="43921"/>
                      </a:cubicBezTo>
                      <a:cubicBezTo>
                        <a:pt x="96133" y="44874"/>
                        <a:pt x="97561" y="45731"/>
                        <a:pt x="98990" y="46874"/>
                      </a:cubicBezTo>
                      <a:cubicBezTo>
                        <a:pt x="99562" y="47255"/>
                        <a:pt x="100228" y="47827"/>
                        <a:pt x="100800" y="48303"/>
                      </a:cubicBezTo>
                      <a:cubicBezTo>
                        <a:pt x="100990" y="48493"/>
                        <a:pt x="101181" y="48589"/>
                        <a:pt x="101371" y="48684"/>
                      </a:cubicBezTo>
                      <a:lnTo>
                        <a:pt x="101467" y="48779"/>
                      </a:lnTo>
                      <a:cubicBezTo>
                        <a:pt x="101943" y="49541"/>
                        <a:pt x="102610" y="50494"/>
                        <a:pt x="103276" y="51256"/>
                      </a:cubicBezTo>
                      <a:lnTo>
                        <a:pt x="103276" y="5125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3" name="任意多边形: 形状 862"/>
                <p:cNvSpPr/>
                <p:nvPr/>
              </p:nvSpPr>
              <p:spPr>
                <a:xfrm>
                  <a:off x="4207668" y="1299018"/>
                  <a:ext cx="85725" cy="38100"/>
                </a:xfrm>
                <a:custGeom>
                  <a:avLst/>
                  <a:gdLst>
                    <a:gd name="connsiteX0" fmla="*/ 82487 w 85725"/>
                    <a:gd name="connsiteY0" fmla="*/ 30337 h 38100"/>
                    <a:gd name="connsiteX1" fmla="*/ 82487 w 85725"/>
                    <a:gd name="connsiteY1" fmla="*/ 30337 h 38100"/>
                    <a:gd name="connsiteX2" fmla="*/ 81534 w 85725"/>
                    <a:gd name="connsiteY2" fmla="*/ 31290 h 38100"/>
                    <a:gd name="connsiteX3" fmla="*/ 79534 w 85725"/>
                    <a:gd name="connsiteY3" fmla="*/ 32814 h 38100"/>
                    <a:gd name="connsiteX4" fmla="*/ 79534 w 85725"/>
                    <a:gd name="connsiteY4" fmla="*/ 32909 h 38100"/>
                    <a:gd name="connsiteX5" fmla="*/ 78677 w 85725"/>
                    <a:gd name="connsiteY5" fmla="*/ 33099 h 38100"/>
                    <a:gd name="connsiteX6" fmla="*/ 75152 w 85725"/>
                    <a:gd name="connsiteY6" fmla="*/ 33671 h 38100"/>
                    <a:gd name="connsiteX7" fmla="*/ 73628 w 85725"/>
                    <a:gd name="connsiteY7" fmla="*/ 33671 h 38100"/>
                    <a:gd name="connsiteX8" fmla="*/ 72295 w 85725"/>
                    <a:gd name="connsiteY8" fmla="*/ 33766 h 38100"/>
                    <a:gd name="connsiteX9" fmla="*/ 61627 w 85725"/>
                    <a:gd name="connsiteY9" fmla="*/ 33195 h 38100"/>
                    <a:gd name="connsiteX10" fmla="*/ 49340 w 85725"/>
                    <a:gd name="connsiteY10" fmla="*/ 31385 h 38100"/>
                    <a:gd name="connsiteX11" fmla="*/ 47054 w 85725"/>
                    <a:gd name="connsiteY11" fmla="*/ 30813 h 38100"/>
                    <a:gd name="connsiteX12" fmla="*/ 45434 w 85725"/>
                    <a:gd name="connsiteY12" fmla="*/ 30432 h 38100"/>
                    <a:gd name="connsiteX13" fmla="*/ 38767 w 85725"/>
                    <a:gd name="connsiteY13" fmla="*/ 28718 h 38100"/>
                    <a:gd name="connsiteX14" fmla="*/ 26956 w 85725"/>
                    <a:gd name="connsiteY14" fmla="*/ 24622 h 38100"/>
                    <a:gd name="connsiteX15" fmla="*/ 21431 w 85725"/>
                    <a:gd name="connsiteY15" fmla="*/ 22241 h 38100"/>
                    <a:gd name="connsiteX16" fmla="*/ 19907 w 85725"/>
                    <a:gd name="connsiteY16" fmla="*/ 21479 h 38100"/>
                    <a:gd name="connsiteX17" fmla="*/ 18193 w 85725"/>
                    <a:gd name="connsiteY17" fmla="*/ 20431 h 38100"/>
                    <a:gd name="connsiteX18" fmla="*/ 13716 w 85725"/>
                    <a:gd name="connsiteY18" fmla="*/ 17478 h 38100"/>
                    <a:gd name="connsiteX19" fmla="*/ 11811 w 85725"/>
                    <a:gd name="connsiteY19" fmla="*/ 16050 h 38100"/>
                    <a:gd name="connsiteX20" fmla="*/ 11049 w 85725"/>
                    <a:gd name="connsiteY20" fmla="*/ 15383 h 38100"/>
                    <a:gd name="connsiteX21" fmla="*/ 8382 w 85725"/>
                    <a:gd name="connsiteY21" fmla="*/ 12335 h 38100"/>
                    <a:gd name="connsiteX22" fmla="*/ 8287 w 85725"/>
                    <a:gd name="connsiteY22" fmla="*/ 12144 h 38100"/>
                    <a:gd name="connsiteX23" fmla="*/ 8191 w 85725"/>
                    <a:gd name="connsiteY23" fmla="*/ 12049 h 38100"/>
                    <a:gd name="connsiteX24" fmla="*/ 7429 w 85725"/>
                    <a:gd name="connsiteY24" fmla="*/ 10335 h 38100"/>
                    <a:gd name="connsiteX25" fmla="*/ 7429 w 85725"/>
                    <a:gd name="connsiteY25" fmla="*/ 9954 h 38100"/>
                    <a:gd name="connsiteX26" fmla="*/ 7334 w 85725"/>
                    <a:gd name="connsiteY26" fmla="*/ 9096 h 38100"/>
                    <a:gd name="connsiteX27" fmla="*/ 7334 w 85725"/>
                    <a:gd name="connsiteY27" fmla="*/ 8811 h 38100"/>
                    <a:gd name="connsiteX28" fmla="*/ 7334 w 85725"/>
                    <a:gd name="connsiteY28" fmla="*/ 8715 h 38100"/>
                    <a:gd name="connsiteX29" fmla="*/ 7144 w 85725"/>
                    <a:gd name="connsiteY29" fmla="*/ 8620 h 38100"/>
                    <a:gd name="connsiteX30" fmla="*/ 11906 w 85725"/>
                    <a:gd name="connsiteY30" fmla="*/ 7477 h 38100"/>
                    <a:gd name="connsiteX31" fmla="*/ 23146 w 85725"/>
                    <a:gd name="connsiteY31" fmla="*/ 7382 h 38100"/>
                    <a:gd name="connsiteX32" fmla="*/ 70390 w 85725"/>
                    <a:gd name="connsiteY32" fmla="*/ 21288 h 38100"/>
                    <a:gd name="connsiteX33" fmla="*/ 73533 w 85725"/>
                    <a:gd name="connsiteY33" fmla="*/ 23098 h 38100"/>
                    <a:gd name="connsiteX34" fmla="*/ 77915 w 85725"/>
                    <a:gd name="connsiteY34" fmla="*/ 26051 h 38100"/>
                    <a:gd name="connsiteX35" fmla="*/ 79724 w 85725"/>
                    <a:gd name="connsiteY35" fmla="*/ 27480 h 38100"/>
                    <a:gd name="connsiteX36" fmla="*/ 80296 w 85725"/>
                    <a:gd name="connsiteY36" fmla="*/ 27861 h 38100"/>
                    <a:gd name="connsiteX37" fmla="*/ 80391 w 85725"/>
                    <a:gd name="connsiteY37" fmla="*/ 27956 h 38100"/>
                    <a:gd name="connsiteX38" fmla="*/ 82487 w 85725"/>
                    <a:gd name="connsiteY38" fmla="*/ 30337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5725" h="38100">
                      <a:moveTo>
                        <a:pt x="82487" y="30337"/>
                      </a:moveTo>
                      <a:lnTo>
                        <a:pt x="82487" y="30337"/>
                      </a:lnTo>
                      <a:cubicBezTo>
                        <a:pt x="82296" y="30718"/>
                        <a:pt x="81915" y="31004"/>
                        <a:pt x="81534" y="31290"/>
                      </a:cubicBezTo>
                      <a:cubicBezTo>
                        <a:pt x="80963" y="31956"/>
                        <a:pt x="80201" y="32337"/>
                        <a:pt x="79534" y="32814"/>
                      </a:cubicBezTo>
                      <a:cubicBezTo>
                        <a:pt x="79534" y="32814"/>
                        <a:pt x="79534" y="32814"/>
                        <a:pt x="79534" y="32909"/>
                      </a:cubicBezTo>
                      <a:cubicBezTo>
                        <a:pt x="79248" y="33004"/>
                        <a:pt x="78962" y="33099"/>
                        <a:pt x="78677" y="33099"/>
                      </a:cubicBezTo>
                      <a:cubicBezTo>
                        <a:pt x="77534" y="33385"/>
                        <a:pt x="76295" y="33480"/>
                        <a:pt x="75152" y="33671"/>
                      </a:cubicBezTo>
                      <a:cubicBezTo>
                        <a:pt x="74771" y="33671"/>
                        <a:pt x="73914" y="33671"/>
                        <a:pt x="73628" y="33671"/>
                      </a:cubicBezTo>
                      <a:cubicBezTo>
                        <a:pt x="73152" y="33671"/>
                        <a:pt x="72676" y="33671"/>
                        <a:pt x="72295" y="33766"/>
                      </a:cubicBezTo>
                      <a:cubicBezTo>
                        <a:pt x="68675" y="33766"/>
                        <a:pt x="65151" y="33576"/>
                        <a:pt x="61627" y="33195"/>
                      </a:cubicBezTo>
                      <a:cubicBezTo>
                        <a:pt x="57531" y="32718"/>
                        <a:pt x="53340" y="32052"/>
                        <a:pt x="49340" y="31385"/>
                      </a:cubicBezTo>
                      <a:cubicBezTo>
                        <a:pt x="48578" y="31194"/>
                        <a:pt x="47720" y="31004"/>
                        <a:pt x="47054" y="30813"/>
                      </a:cubicBezTo>
                      <a:cubicBezTo>
                        <a:pt x="46768" y="30813"/>
                        <a:pt x="45815" y="30528"/>
                        <a:pt x="45434" y="30432"/>
                      </a:cubicBezTo>
                      <a:cubicBezTo>
                        <a:pt x="43148" y="29861"/>
                        <a:pt x="40958" y="29385"/>
                        <a:pt x="38767" y="28718"/>
                      </a:cubicBezTo>
                      <a:cubicBezTo>
                        <a:pt x="34766" y="27575"/>
                        <a:pt x="30766" y="26241"/>
                        <a:pt x="26956" y="24622"/>
                      </a:cubicBezTo>
                      <a:cubicBezTo>
                        <a:pt x="25146" y="23955"/>
                        <a:pt x="23241" y="23098"/>
                        <a:pt x="21431" y="22241"/>
                      </a:cubicBezTo>
                      <a:cubicBezTo>
                        <a:pt x="21146" y="22146"/>
                        <a:pt x="20288" y="21669"/>
                        <a:pt x="19907" y="21479"/>
                      </a:cubicBezTo>
                      <a:cubicBezTo>
                        <a:pt x="19431" y="21193"/>
                        <a:pt x="18383" y="20622"/>
                        <a:pt x="18193" y="20431"/>
                      </a:cubicBezTo>
                      <a:cubicBezTo>
                        <a:pt x="16669" y="19479"/>
                        <a:pt x="15145" y="18526"/>
                        <a:pt x="13716" y="17478"/>
                      </a:cubicBezTo>
                      <a:cubicBezTo>
                        <a:pt x="13144" y="17097"/>
                        <a:pt x="12478" y="16526"/>
                        <a:pt x="11811" y="16050"/>
                      </a:cubicBezTo>
                      <a:cubicBezTo>
                        <a:pt x="11525" y="15859"/>
                        <a:pt x="11335" y="15573"/>
                        <a:pt x="11049" y="15383"/>
                      </a:cubicBezTo>
                      <a:cubicBezTo>
                        <a:pt x="10192" y="14430"/>
                        <a:pt x="9239" y="13287"/>
                        <a:pt x="8382" y="12335"/>
                      </a:cubicBezTo>
                      <a:cubicBezTo>
                        <a:pt x="8287" y="12240"/>
                        <a:pt x="8287" y="12240"/>
                        <a:pt x="8287" y="12144"/>
                      </a:cubicBezTo>
                      <a:cubicBezTo>
                        <a:pt x="8287" y="12144"/>
                        <a:pt x="8191" y="12144"/>
                        <a:pt x="8191" y="12049"/>
                      </a:cubicBezTo>
                      <a:cubicBezTo>
                        <a:pt x="8001" y="11478"/>
                        <a:pt x="7810" y="10811"/>
                        <a:pt x="7429" y="10335"/>
                      </a:cubicBezTo>
                      <a:cubicBezTo>
                        <a:pt x="7525" y="10144"/>
                        <a:pt x="7429" y="10049"/>
                        <a:pt x="7429" y="9954"/>
                      </a:cubicBezTo>
                      <a:cubicBezTo>
                        <a:pt x="7429" y="9573"/>
                        <a:pt x="7429" y="9287"/>
                        <a:pt x="7334" y="9096"/>
                      </a:cubicBezTo>
                      <a:cubicBezTo>
                        <a:pt x="7334" y="9001"/>
                        <a:pt x="7334" y="8906"/>
                        <a:pt x="7334" y="8811"/>
                      </a:cubicBezTo>
                      <a:cubicBezTo>
                        <a:pt x="7334" y="8811"/>
                        <a:pt x="7334" y="8811"/>
                        <a:pt x="7334" y="8715"/>
                      </a:cubicBezTo>
                      <a:cubicBezTo>
                        <a:pt x="7144" y="8620"/>
                        <a:pt x="7144" y="8620"/>
                        <a:pt x="7144" y="8620"/>
                      </a:cubicBezTo>
                      <a:cubicBezTo>
                        <a:pt x="8191" y="8334"/>
                        <a:pt x="10763" y="7572"/>
                        <a:pt x="11906" y="7477"/>
                      </a:cubicBezTo>
                      <a:cubicBezTo>
                        <a:pt x="15621" y="7001"/>
                        <a:pt x="19336" y="7096"/>
                        <a:pt x="23146" y="7382"/>
                      </a:cubicBezTo>
                      <a:cubicBezTo>
                        <a:pt x="39910" y="8334"/>
                        <a:pt x="55531" y="13859"/>
                        <a:pt x="70390" y="21288"/>
                      </a:cubicBezTo>
                      <a:cubicBezTo>
                        <a:pt x="71438" y="21860"/>
                        <a:pt x="72581" y="22431"/>
                        <a:pt x="73533" y="23098"/>
                      </a:cubicBezTo>
                      <a:cubicBezTo>
                        <a:pt x="75057" y="24051"/>
                        <a:pt x="76486" y="24908"/>
                        <a:pt x="77915" y="26051"/>
                      </a:cubicBezTo>
                      <a:cubicBezTo>
                        <a:pt x="78486" y="26432"/>
                        <a:pt x="79153" y="27003"/>
                        <a:pt x="79724" y="27480"/>
                      </a:cubicBezTo>
                      <a:cubicBezTo>
                        <a:pt x="79915" y="27670"/>
                        <a:pt x="80105" y="27765"/>
                        <a:pt x="80296" y="27861"/>
                      </a:cubicBezTo>
                      <a:lnTo>
                        <a:pt x="80391" y="27956"/>
                      </a:lnTo>
                      <a:cubicBezTo>
                        <a:pt x="81058" y="28718"/>
                        <a:pt x="81725" y="29670"/>
                        <a:pt x="82487" y="303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4" name="任意多边形: 形状 863"/>
                <p:cNvSpPr/>
                <p:nvPr/>
              </p:nvSpPr>
              <p:spPr>
                <a:xfrm>
                  <a:off x="4350709" y="1037199"/>
                  <a:ext cx="114300" cy="123825"/>
                </a:xfrm>
                <a:custGeom>
                  <a:avLst/>
                  <a:gdLst>
                    <a:gd name="connsiteX0" fmla="*/ 86703 w 114300"/>
                    <a:gd name="connsiteY0" fmla="*/ 101371 h 123825"/>
                    <a:gd name="connsiteX1" fmla="*/ 86703 w 114300"/>
                    <a:gd name="connsiteY1" fmla="*/ 101371 h 123825"/>
                    <a:gd name="connsiteX2" fmla="*/ 86798 w 114300"/>
                    <a:gd name="connsiteY2" fmla="*/ 101276 h 123825"/>
                    <a:gd name="connsiteX3" fmla="*/ 86703 w 114300"/>
                    <a:gd name="connsiteY3" fmla="*/ 101371 h 123825"/>
                    <a:gd name="connsiteX4" fmla="*/ 107943 w 114300"/>
                    <a:gd name="connsiteY4" fmla="*/ 96037 h 123825"/>
                    <a:gd name="connsiteX5" fmla="*/ 95466 w 114300"/>
                    <a:gd name="connsiteY5" fmla="*/ 63461 h 123825"/>
                    <a:gd name="connsiteX6" fmla="*/ 77082 w 114300"/>
                    <a:gd name="connsiteY6" fmla="*/ 36982 h 123825"/>
                    <a:gd name="connsiteX7" fmla="*/ 74034 w 114300"/>
                    <a:gd name="connsiteY7" fmla="*/ 34601 h 123825"/>
                    <a:gd name="connsiteX8" fmla="*/ 73558 w 114300"/>
                    <a:gd name="connsiteY8" fmla="*/ 33934 h 123825"/>
                    <a:gd name="connsiteX9" fmla="*/ 53651 w 114300"/>
                    <a:gd name="connsiteY9" fmla="*/ 16503 h 123825"/>
                    <a:gd name="connsiteX10" fmla="*/ 28029 w 114300"/>
                    <a:gd name="connsiteY10" fmla="*/ 7264 h 123825"/>
                    <a:gd name="connsiteX11" fmla="*/ 7169 w 114300"/>
                    <a:gd name="connsiteY11" fmla="*/ 32600 h 123825"/>
                    <a:gd name="connsiteX12" fmla="*/ 15741 w 114300"/>
                    <a:gd name="connsiteY12" fmla="*/ 63271 h 123825"/>
                    <a:gd name="connsiteX13" fmla="*/ 61557 w 114300"/>
                    <a:gd name="connsiteY13" fmla="*/ 114801 h 123825"/>
                    <a:gd name="connsiteX14" fmla="*/ 91370 w 114300"/>
                    <a:gd name="connsiteY14" fmla="*/ 121659 h 123825"/>
                    <a:gd name="connsiteX15" fmla="*/ 107943 w 114300"/>
                    <a:gd name="connsiteY15" fmla="*/ 96037 h 123825"/>
                    <a:gd name="connsiteX16" fmla="*/ 87179 w 114300"/>
                    <a:gd name="connsiteY16" fmla="*/ 100895 h 123825"/>
                    <a:gd name="connsiteX17" fmla="*/ 87084 w 114300"/>
                    <a:gd name="connsiteY17" fmla="*/ 101085 h 123825"/>
                    <a:gd name="connsiteX18" fmla="*/ 86988 w 114300"/>
                    <a:gd name="connsiteY18" fmla="*/ 101276 h 123825"/>
                    <a:gd name="connsiteX19" fmla="*/ 86798 w 114300"/>
                    <a:gd name="connsiteY19" fmla="*/ 101371 h 123825"/>
                    <a:gd name="connsiteX20" fmla="*/ 86798 w 114300"/>
                    <a:gd name="connsiteY20" fmla="*/ 101276 h 123825"/>
                    <a:gd name="connsiteX21" fmla="*/ 86703 w 114300"/>
                    <a:gd name="connsiteY21" fmla="*/ 101371 h 123825"/>
                    <a:gd name="connsiteX22" fmla="*/ 85655 w 114300"/>
                    <a:gd name="connsiteY22" fmla="*/ 101752 h 123825"/>
                    <a:gd name="connsiteX23" fmla="*/ 84988 w 114300"/>
                    <a:gd name="connsiteY23" fmla="*/ 101752 h 123825"/>
                    <a:gd name="connsiteX24" fmla="*/ 84321 w 114300"/>
                    <a:gd name="connsiteY24" fmla="*/ 101752 h 123825"/>
                    <a:gd name="connsiteX25" fmla="*/ 82893 w 114300"/>
                    <a:gd name="connsiteY25" fmla="*/ 101752 h 123825"/>
                    <a:gd name="connsiteX26" fmla="*/ 81464 w 114300"/>
                    <a:gd name="connsiteY26" fmla="*/ 102038 h 123825"/>
                    <a:gd name="connsiteX27" fmla="*/ 79654 w 114300"/>
                    <a:gd name="connsiteY27" fmla="*/ 101371 h 123825"/>
                    <a:gd name="connsiteX28" fmla="*/ 77654 w 114300"/>
                    <a:gd name="connsiteY28" fmla="*/ 100418 h 123825"/>
                    <a:gd name="connsiteX29" fmla="*/ 78321 w 114300"/>
                    <a:gd name="connsiteY29" fmla="*/ 100704 h 123825"/>
                    <a:gd name="connsiteX30" fmla="*/ 77559 w 114300"/>
                    <a:gd name="connsiteY30" fmla="*/ 100323 h 123825"/>
                    <a:gd name="connsiteX31" fmla="*/ 67748 w 114300"/>
                    <a:gd name="connsiteY31" fmla="*/ 93370 h 123825"/>
                    <a:gd name="connsiteX32" fmla="*/ 62890 w 114300"/>
                    <a:gd name="connsiteY32" fmla="*/ 89179 h 123825"/>
                    <a:gd name="connsiteX33" fmla="*/ 61842 w 114300"/>
                    <a:gd name="connsiteY33" fmla="*/ 88226 h 123825"/>
                    <a:gd name="connsiteX34" fmla="*/ 61747 w 114300"/>
                    <a:gd name="connsiteY34" fmla="*/ 88131 h 123825"/>
                    <a:gd name="connsiteX35" fmla="*/ 58890 w 114300"/>
                    <a:gd name="connsiteY35" fmla="*/ 85369 h 123825"/>
                    <a:gd name="connsiteX36" fmla="*/ 39554 w 114300"/>
                    <a:gd name="connsiteY36" fmla="*/ 62318 h 123825"/>
                    <a:gd name="connsiteX37" fmla="*/ 37554 w 114300"/>
                    <a:gd name="connsiteY37" fmla="*/ 59366 h 123825"/>
                    <a:gd name="connsiteX38" fmla="*/ 37458 w 114300"/>
                    <a:gd name="connsiteY38" fmla="*/ 59270 h 123825"/>
                    <a:gd name="connsiteX39" fmla="*/ 36601 w 114300"/>
                    <a:gd name="connsiteY39" fmla="*/ 57842 h 123825"/>
                    <a:gd name="connsiteX40" fmla="*/ 33077 w 114300"/>
                    <a:gd name="connsiteY40" fmla="*/ 51460 h 123825"/>
                    <a:gd name="connsiteX41" fmla="*/ 30315 w 114300"/>
                    <a:gd name="connsiteY41" fmla="*/ 45554 h 123825"/>
                    <a:gd name="connsiteX42" fmla="*/ 29267 w 114300"/>
                    <a:gd name="connsiteY42" fmla="*/ 42792 h 123825"/>
                    <a:gd name="connsiteX43" fmla="*/ 29267 w 114300"/>
                    <a:gd name="connsiteY43" fmla="*/ 42602 h 123825"/>
                    <a:gd name="connsiteX44" fmla="*/ 29172 w 114300"/>
                    <a:gd name="connsiteY44" fmla="*/ 42506 h 123825"/>
                    <a:gd name="connsiteX45" fmla="*/ 29172 w 114300"/>
                    <a:gd name="connsiteY45" fmla="*/ 42411 h 123825"/>
                    <a:gd name="connsiteX46" fmla="*/ 29076 w 114300"/>
                    <a:gd name="connsiteY46" fmla="*/ 42316 h 123825"/>
                    <a:gd name="connsiteX47" fmla="*/ 28981 w 114300"/>
                    <a:gd name="connsiteY47" fmla="*/ 42030 h 123825"/>
                    <a:gd name="connsiteX48" fmla="*/ 28981 w 114300"/>
                    <a:gd name="connsiteY48" fmla="*/ 41840 h 123825"/>
                    <a:gd name="connsiteX49" fmla="*/ 28791 w 114300"/>
                    <a:gd name="connsiteY49" fmla="*/ 41268 h 123825"/>
                    <a:gd name="connsiteX50" fmla="*/ 27838 w 114300"/>
                    <a:gd name="connsiteY50" fmla="*/ 35839 h 123825"/>
                    <a:gd name="connsiteX51" fmla="*/ 27743 w 114300"/>
                    <a:gd name="connsiteY51" fmla="*/ 35553 h 123825"/>
                    <a:gd name="connsiteX52" fmla="*/ 27743 w 114300"/>
                    <a:gd name="connsiteY52" fmla="*/ 35363 h 123825"/>
                    <a:gd name="connsiteX53" fmla="*/ 27933 w 114300"/>
                    <a:gd name="connsiteY53" fmla="*/ 32600 h 123825"/>
                    <a:gd name="connsiteX54" fmla="*/ 28029 w 114300"/>
                    <a:gd name="connsiteY54" fmla="*/ 31934 h 123825"/>
                    <a:gd name="connsiteX55" fmla="*/ 28124 w 114300"/>
                    <a:gd name="connsiteY55" fmla="*/ 31553 h 123825"/>
                    <a:gd name="connsiteX56" fmla="*/ 28314 w 114300"/>
                    <a:gd name="connsiteY56" fmla="*/ 31076 h 123825"/>
                    <a:gd name="connsiteX57" fmla="*/ 28600 w 114300"/>
                    <a:gd name="connsiteY57" fmla="*/ 30124 h 123825"/>
                    <a:gd name="connsiteX58" fmla="*/ 28695 w 114300"/>
                    <a:gd name="connsiteY58" fmla="*/ 29933 h 123825"/>
                    <a:gd name="connsiteX59" fmla="*/ 29934 w 114300"/>
                    <a:gd name="connsiteY59" fmla="*/ 28314 h 123825"/>
                    <a:gd name="connsiteX60" fmla="*/ 30315 w 114300"/>
                    <a:gd name="connsiteY60" fmla="*/ 28028 h 123825"/>
                    <a:gd name="connsiteX61" fmla="*/ 31077 w 114300"/>
                    <a:gd name="connsiteY61" fmla="*/ 28219 h 123825"/>
                    <a:gd name="connsiteX62" fmla="*/ 31743 w 114300"/>
                    <a:gd name="connsiteY62" fmla="*/ 28409 h 123825"/>
                    <a:gd name="connsiteX63" fmla="*/ 34601 w 114300"/>
                    <a:gd name="connsiteY63" fmla="*/ 29552 h 123825"/>
                    <a:gd name="connsiteX64" fmla="*/ 35077 w 114300"/>
                    <a:gd name="connsiteY64" fmla="*/ 29743 h 123825"/>
                    <a:gd name="connsiteX65" fmla="*/ 35268 w 114300"/>
                    <a:gd name="connsiteY65" fmla="*/ 29933 h 123825"/>
                    <a:gd name="connsiteX66" fmla="*/ 37839 w 114300"/>
                    <a:gd name="connsiteY66" fmla="*/ 31553 h 123825"/>
                    <a:gd name="connsiteX67" fmla="*/ 55746 w 114300"/>
                    <a:gd name="connsiteY67" fmla="*/ 46221 h 123825"/>
                    <a:gd name="connsiteX68" fmla="*/ 80797 w 114300"/>
                    <a:gd name="connsiteY68" fmla="*/ 86893 h 123825"/>
                    <a:gd name="connsiteX69" fmla="*/ 85369 w 114300"/>
                    <a:gd name="connsiteY69" fmla="*/ 91465 h 123825"/>
                    <a:gd name="connsiteX70" fmla="*/ 85560 w 114300"/>
                    <a:gd name="connsiteY70" fmla="*/ 92132 h 123825"/>
                    <a:gd name="connsiteX71" fmla="*/ 85655 w 114300"/>
                    <a:gd name="connsiteY71" fmla="*/ 92322 h 123825"/>
                    <a:gd name="connsiteX72" fmla="*/ 86417 w 114300"/>
                    <a:gd name="connsiteY72" fmla="*/ 95084 h 123825"/>
                    <a:gd name="connsiteX73" fmla="*/ 86893 w 114300"/>
                    <a:gd name="connsiteY73" fmla="*/ 97751 h 123825"/>
                    <a:gd name="connsiteX74" fmla="*/ 86988 w 114300"/>
                    <a:gd name="connsiteY74" fmla="*/ 98990 h 123825"/>
                    <a:gd name="connsiteX75" fmla="*/ 87179 w 114300"/>
                    <a:gd name="connsiteY75" fmla="*/ 100895 h 123825"/>
                    <a:gd name="connsiteX76" fmla="*/ 87179 w 114300"/>
                    <a:gd name="connsiteY76" fmla="*/ 10089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14300" h="123825">
                      <a:moveTo>
                        <a:pt x="86703" y="101371"/>
                      </a:moveTo>
                      <a:cubicBezTo>
                        <a:pt x="86703" y="101371"/>
                        <a:pt x="86703" y="101371"/>
                        <a:pt x="86703" y="101371"/>
                      </a:cubicBezTo>
                      <a:lnTo>
                        <a:pt x="86798" y="101276"/>
                      </a:lnTo>
                      <a:lnTo>
                        <a:pt x="86703" y="101371"/>
                      </a:lnTo>
                      <a:close/>
                      <a:moveTo>
                        <a:pt x="107943" y="96037"/>
                      </a:moveTo>
                      <a:cubicBezTo>
                        <a:pt x="106991" y="84512"/>
                        <a:pt x="101276" y="73272"/>
                        <a:pt x="95466" y="63461"/>
                      </a:cubicBezTo>
                      <a:cubicBezTo>
                        <a:pt x="90132" y="54222"/>
                        <a:pt x="84131" y="45078"/>
                        <a:pt x="77082" y="36982"/>
                      </a:cubicBezTo>
                      <a:cubicBezTo>
                        <a:pt x="76130" y="35934"/>
                        <a:pt x="75177" y="35267"/>
                        <a:pt x="74034" y="34601"/>
                      </a:cubicBezTo>
                      <a:cubicBezTo>
                        <a:pt x="73939" y="34410"/>
                        <a:pt x="73749" y="34220"/>
                        <a:pt x="73558" y="33934"/>
                      </a:cubicBezTo>
                      <a:cubicBezTo>
                        <a:pt x="67462" y="27552"/>
                        <a:pt x="60890" y="21551"/>
                        <a:pt x="53651" y="16503"/>
                      </a:cubicBezTo>
                      <a:cubicBezTo>
                        <a:pt x="46126" y="11169"/>
                        <a:pt x="37554" y="6311"/>
                        <a:pt x="28029" y="7264"/>
                      </a:cubicBezTo>
                      <a:cubicBezTo>
                        <a:pt x="15551" y="8407"/>
                        <a:pt x="7550" y="20885"/>
                        <a:pt x="7169" y="32600"/>
                      </a:cubicBezTo>
                      <a:cubicBezTo>
                        <a:pt x="6788" y="43364"/>
                        <a:pt x="10788" y="53841"/>
                        <a:pt x="15741" y="63271"/>
                      </a:cubicBezTo>
                      <a:cubicBezTo>
                        <a:pt x="26600" y="83083"/>
                        <a:pt x="42792" y="101942"/>
                        <a:pt x="61557" y="114801"/>
                      </a:cubicBezTo>
                      <a:cubicBezTo>
                        <a:pt x="70510" y="120992"/>
                        <a:pt x="80321" y="124707"/>
                        <a:pt x="91370" y="121659"/>
                      </a:cubicBezTo>
                      <a:cubicBezTo>
                        <a:pt x="103467" y="118421"/>
                        <a:pt x="108896" y="108038"/>
                        <a:pt x="107943" y="96037"/>
                      </a:cubicBezTo>
                      <a:close/>
                      <a:moveTo>
                        <a:pt x="87179" y="100895"/>
                      </a:moveTo>
                      <a:cubicBezTo>
                        <a:pt x="87179" y="100990"/>
                        <a:pt x="87084" y="101085"/>
                        <a:pt x="87084" y="101085"/>
                      </a:cubicBezTo>
                      <a:cubicBezTo>
                        <a:pt x="87084" y="101180"/>
                        <a:pt x="87084" y="101180"/>
                        <a:pt x="86988" y="101276"/>
                      </a:cubicBezTo>
                      <a:cubicBezTo>
                        <a:pt x="86798" y="101371"/>
                        <a:pt x="86798" y="101371"/>
                        <a:pt x="86798" y="101371"/>
                      </a:cubicBezTo>
                      <a:lnTo>
                        <a:pt x="86798" y="101276"/>
                      </a:lnTo>
                      <a:lnTo>
                        <a:pt x="86703" y="101371"/>
                      </a:lnTo>
                      <a:cubicBezTo>
                        <a:pt x="86417" y="101466"/>
                        <a:pt x="86036" y="101561"/>
                        <a:pt x="85655" y="101752"/>
                      </a:cubicBezTo>
                      <a:cubicBezTo>
                        <a:pt x="88036" y="100514"/>
                        <a:pt x="86036" y="101466"/>
                        <a:pt x="84988" y="101752"/>
                      </a:cubicBezTo>
                      <a:cubicBezTo>
                        <a:pt x="84798" y="101752"/>
                        <a:pt x="84512" y="101847"/>
                        <a:pt x="84321" y="101752"/>
                      </a:cubicBezTo>
                      <a:cubicBezTo>
                        <a:pt x="83940" y="101752"/>
                        <a:pt x="83178" y="101847"/>
                        <a:pt x="82893" y="101752"/>
                      </a:cubicBezTo>
                      <a:cubicBezTo>
                        <a:pt x="81750" y="101847"/>
                        <a:pt x="78892" y="101085"/>
                        <a:pt x="81464" y="102038"/>
                      </a:cubicBezTo>
                      <a:lnTo>
                        <a:pt x="79654" y="101371"/>
                      </a:lnTo>
                      <a:cubicBezTo>
                        <a:pt x="78987" y="101085"/>
                        <a:pt x="78321" y="100704"/>
                        <a:pt x="77654" y="100418"/>
                      </a:cubicBezTo>
                      <a:lnTo>
                        <a:pt x="78321" y="100704"/>
                      </a:lnTo>
                      <a:cubicBezTo>
                        <a:pt x="78035" y="100609"/>
                        <a:pt x="77844" y="100418"/>
                        <a:pt x="77559" y="100323"/>
                      </a:cubicBezTo>
                      <a:cubicBezTo>
                        <a:pt x="74130" y="98323"/>
                        <a:pt x="70891" y="95846"/>
                        <a:pt x="67748" y="93370"/>
                      </a:cubicBezTo>
                      <a:cubicBezTo>
                        <a:pt x="66129" y="92036"/>
                        <a:pt x="64414" y="90608"/>
                        <a:pt x="62890" y="89179"/>
                      </a:cubicBezTo>
                      <a:cubicBezTo>
                        <a:pt x="62509" y="88893"/>
                        <a:pt x="62128" y="88512"/>
                        <a:pt x="61842" y="88226"/>
                      </a:cubicBezTo>
                      <a:cubicBezTo>
                        <a:pt x="61842" y="88131"/>
                        <a:pt x="61842" y="88131"/>
                        <a:pt x="61747" y="88131"/>
                      </a:cubicBezTo>
                      <a:cubicBezTo>
                        <a:pt x="60795" y="87274"/>
                        <a:pt x="59937" y="86321"/>
                        <a:pt x="58890" y="85369"/>
                      </a:cubicBezTo>
                      <a:cubicBezTo>
                        <a:pt x="51841" y="78320"/>
                        <a:pt x="45269" y="70605"/>
                        <a:pt x="39554" y="62318"/>
                      </a:cubicBezTo>
                      <a:cubicBezTo>
                        <a:pt x="38887" y="61271"/>
                        <a:pt x="38125" y="60413"/>
                        <a:pt x="37554" y="59366"/>
                      </a:cubicBezTo>
                      <a:cubicBezTo>
                        <a:pt x="37458" y="59270"/>
                        <a:pt x="37458" y="59270"/>
                        <a:pt x="37458" y="59270"/>
                      </a:cubicBezTo>
                      <a:cubicBezTo>
                        <a:pt x="37173" y="58794"/>
                        <a:pt x="36887" y="58318"/>
                        <a:pt x="36601" y="57842"/>
                      </a:cubicBezTo>
                      <a:cubicBezTo>
                        <a:pt x="35363" y="55746"/>
                        <a:pt x="34220" y="53651"/>
                        <a:pt x="33077" y="51460"/>
                      </a:cubicBezTo>
                      <a:cubicBezTo>
                        <a:pt x="32029" y="49555"/>
                        <a:pt x="31172" y="47650"/>
                        <a:pt x="30315" y="45554"/>
                      </a:cubicBezTo>
                      <a:cubicBezTo>
                        <a:pt x="30029" y="44602"/>
                        <a:pt x="29648" y="43649"/>
                        <a:pt x="29267" y="42792"/>
                      </a:cubicBezTo>
                      <a:cubicBezTo>
                        <a:pt x="29267" y="42697"/>
                        <a:pt x="29267" y="42602"/>
                        <a:pt x="29267" y="42602"/>
                      </a:cubicBezTo>
                      <a:cubicBezTo>
                        <a:pt x="29172" y="42506"/>
                        <a:pt x="29172" y="42506"/>
                        <a:pt x="29172" y="42506"/>
                      </a:cubicBezTo>
                      <a:cubicBezTo>
                        <a:pt x="29172" y="42411"/>
                        <a:pt x="29172" y="42411"/>
                        <a:pt x="29172" y="42411"/>
                      </a:cubicBezTo>
                      <a:cubicBezTo>
                        <a:pt x="29076" y="42316"/>
                        <a:pt x="29076" y="42316"/>
                        <a:pt x="29076" y="42316"/>
                      </a:cubicBezTo>
                      <a:cubicBezTo>
                        <a:pt x="28981" y="42221"/>
                        <a:pt x="28981" y="42030"/>
                        <a:pt x="28981" y="42030"/>
                      </a:cubicBezTo>
                      <a:cubicBezTo>
                        <a:pt x="28886" y="41935"/>
                        <a:pt x="28981" y="41840"/>
                        <a:pt x="28981" y="41840"/>
                      </a:cubicBezTo>
                      <a:cubicBezTo>
                        <a:pt x="28886" y="41649"/>
                        <a:pt x="28886" y="41363"/>
                        <a:pt x="28791" y="41268"/>
                      </a:cubicBezTo>
                      <a:cubicBezTo>
                        <a:pt x="28314" y="39458"/>
                        <a:pt x="28029" y="37649"/>
                        <a:pt x="27838" y="35839"/>
                      </a:cubicBezTo>
                      <a:cubicBezTo>
                        <a:pt x="27838" y="35648"/>
                        <a:pt x="27743" y="35648"/>
                        <a:pt x="27743" y="35553"/>
                      </a:cubicBezTo>
                      <a:cubicBezTo>
                        <a:pt x="27648" y="35458"/>
                        <a:pt x="27648" y="35458"/>
                        <a:pt x="27743" y="35363"/>
                      </a:cubicBezTo>
                      <a:cubicBezTo>
                        <a:pt x="27838" y="34410"/>
                        <a:pt x="27743" y="33458"/>
                        <a:pt x="27933" y="32600"/>
                      </a:cubicBezTo>
                      <a:cubicBezTo>
                        <a:pt x="27933" y="32315"/>
                        <a:pt x="28029" y="32124"/>
                        <a:pt x="28029" y="31934"/>
                      </a:cubicBezTo>
                      <a:cubicBezTo>
                        <a:pt x="28029" y="31838"/>
                        <a:pt x="28219" y="31743"/>
                        <a:pt x="28124" y="31553"/>
                      </a:cubicBezTo>
                      <a:cubicBezTo>
                        <a:pt x="28219" y="31172"/>
                        <a:pt x="28314" y="31076"/>
                        <a:pt x="28314" y="31076"/>
                      </a:cubicBezTo>
                      <a:cubicBezTo>
                        <a:pt x="28314" y="30695"/>
                        <a:pt x="28505" y="30410"/>
                        <a:pt x="28600" y="30124"/>
                      </a:cubicBezTo>
                      <a:cubicBezTo>
                        <a:pt x="28600" y="30029"/>
                        <a:pt x="28600" y="30029"/>
                        <a:pt x="28695" y="29933"/>
                      </a:cubicBezTo>
                      <a:cubicBezTo>
                        <a:pt x="29076" y="29457"/>
                        <a:pt x="29553" y="28886"/>
                        <a:pt x="29934" y="28314"/>
                      </a:cubicBezTo>
                      <a:cubicBezTo>
                        <a:pt x="30029" y="28219"/>
                        <a:pt x="30124" y="28219"/>
                        <a:pt x="30315" y="28028"/>
                      </a:cubicBezTo>
                      <a:cubicBezTo>
                        <a:pt x="30315" y="28028"/>
                        <a:pt x="30886" y="28219"/>
                        <a:pt x="31077" y="28219"/>
                      </a:cubicBezTo>
                      <a:cubicBezTo>
                        <a:pt x="31267" y="28219"/>
                        <a:pt x="31553" y="28314"/>
                        <a:pt x="31743" y="28409"/>
                      </a:cubicBezTo>
                      <a:cubicBezTo>
                        <a:pt x="32696" y="28695"/>
                        <a:pt x="33648" y="29076"/>
                        <a:pt x="34601" y="29552"/>
                      </a:cubicBezTo>
                      <a:lnTo>
                        <a:pt x="35077" y="29743"/>
                      </a:lnTo>
                      <a:cubicBezTo>
                        <a:pt x="35172" y="29743"/>
                        <a:pt x="35172" y="29743"/>
                        <a:pt x="35268" y="29933"/>
                      </a:cubicBezTo>
                      <a:cubicBezTo>
                        <a:pt x="36220" y="30410"/>
                        <a:pt x="36982" y="30981"/>
                        <a:pt x="37839" y="31553"/>
                      </a:cubicBezTo>
                      <a:cubicBezTo>
                        <a:pt x="44316" y="35744"/>
                        <a:pt x="50412" y="40697"/>
                        <a:pt x="55746" y="46221"/>
                      </a:cubicBezTo>
                      <a:cubicBezTo>
                        <a:pt x="67081" y="57842"/>
                        <a:pt x="75368" y="71558"/>
                        <a:pt x="80797" y="86893"/>
                      </a:cubicBezTo>
                      <a:cubicBezTo>
                        <a:pt x="81559" y="89084"/>
                        <a:pt x="83274" y="90512"/>
                        <a:pt x="85369" y="91465"/>
                      </a:cubicBezTo>
                      <a:cubicBezTo>
                        <a:pt x="85369" y="91655"/>
                        <a:pt x="85464" y="91941"/>
                        <a:pt x="85560" y="92132"/>
                      </a:cubicBezTo>
                      <a:cubicBezTo>
                        <a:pt x="85655" y="92132"/>
                        <a:pt x="85655" y="92227"/>
                        <a:pt x="85655" y="92322"/>
                      </a:cubicBezTo>
                      <a:cubicBezTo>
                        <a:pt x="85845" y="93275"/>
                        <a:pt x="86131" y="94132"/>
                        <a:pt x="86417" y="95084"/>
                      </a:cubicBezTo>
                      <a:cubicBezTo>
                        <a:pt x="86607" y="96037"/>
                        <a:pt x="86703" y="96799"/>
                        <a:pt x="86893" y="97751"/>
                      </a:cubicBezTo>
                      <a:cubicBezTo>
                        <a:pt x="86893" y="98132"/>
                        <a:pt x="86988" y="98513"/>
                        <a:pt x="86988" y="98990"/>
                      </a:cubicBezTo>
                      <a:cubicBezTo>
                        <a:pt x="87179" y="99466"/>
                        <a:pt x="87274" y="100133"/>
                        <a:pt x="87179" y="100895"/>
                      </a:cubicBezTo>
                      <a:lnTo>
                        <a:pt x="87179" y="100895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5" name="任意多边形: 形状 864"/>
                <p:cNvSpPr/>
                <p:nvPr/>
              </p:nvSpPr>
              <p:spPr>
                <a:xfrm>
                  <a:off x="4371236" y="1058083"/>
                  <a:ext cx="66675" cy="85725"/>
                </a:xfrm>
                <a:custGeom>
                  <a:avLst/>
                  <a:gdLst>
                    <a:gd name="connsiteX0" fmla="*/ 66651 w 66675"/>
                    <a:gd name="connsiteY0" fmla="*/ 79915 h 85725"/>
                    <a:gd name="connsiteX1" fmla="*/ 66651 w 66675"/>
                    <a:gd name="connsiteY1" fmla="*/ 79915 h 85725"/>
                    <a:gd name="connsiteX2" fmla="*/ 66556 w 66675"/>
                    <a:gd name="connsiteY2" fmla="*/ 80201 h 85725"/>
                    <a:gd name="connsiteX3" fmla="*/ 66270 w 66675"/>
                    <a:gd name="connsiteY3" fmla="*/ 80391 h 85725"/>
                    <a:gd name="connsiteX4" fmla="*/ 66175 w 66675"/>
                    <a:gd name="connsiteY4" fmla="*/ 80486 h 85725"/>
                    <a:gd name="connsiteX5" fmla="*/ 65127 w 66675"/>
                    <a:gd name="connsiteY5" fmla="*/ 80867 h 85725"/>
                    <a:gd name="connsiteX6" fmla="*/ 64460 w 66675"/>
                    <a:gd name="connsiteY6" fmla="*/ 80867 h 85725"/>
                    <a:gd name="connsiteX7" fmla="*/ 63794 w 66675"/>
                    <a:gd name="connsiteY7" fmla="*/ 80867 h 85725"/>
                    <a:gd name="connsiteX8" fmla="*/ 62365 w 66675"/>
                    <a:gd name="connsiteY8" fmla="*/ 80867 h 85725"/>
                    <a:gd name="connsiteX9" fmla="*/ 60936 w 66675"/>
                    <a:gd name="connsiteY9" fmla="*/ 81153 h 85725"/>
                    <a:gd name="connsiteX10" fmla="*/ 59126 w 66675"/>
                    <a:gd name="connsiteY10" fmla="*/ 80486 h 85725"/>
                    <a:gd name="connsiteX11" fmla="*/ 57126 w 66675"/>
                    <a:gd name="connsiteY11" fmla="*/ 79534 h 85725"/>
                    <a:gd name="connsiteX12" fmla="*/ 57793 w 66675"/>
                    <a:gd name="connsiteY12" fmla="*/ 79819 h 85725"/>
                    <a:gd name="connsiteX13" fmla="*/ 57031 w 66675"/>
                    <a:gd name="connsiteY13" fmla="*/ 79439 h 85725"/>
                    <a:gd name="connsiteX14" fmla="*/ 47220 w 66675"/>
                    <a:gd name="connsiteY14" fmla="*/ 72485 h 85725"/>
                    <a:gd name="connsiteX15" fmla="*/ 42362 w 66675"/>
                    <a:gd name="connsiteY15" fmla="*/ 68294 h 85725"/>
                    <a:gd name="connsiteX16" fmla="*/ 41315 w 66675"/>
                    <a:gd name="connsiteY16" fmla="*/ 67342 h 85725"/>
                    <a:gd name="connsiteX17" fmla="*/ 41219 w 66675"/>
                    <a:gd name="connsiteY17" fmla="*/ 67246 h 85725"/>
                    <a:gd name="connsiteX18" fmla="*/ 38362 w 66675"/>
                    <a:gd name="connsiteY18" fmla="*/ 64484 h 85725"/>
                    <a:gd name="connsiteX19" fmla="*/ 19026 w 66675"/>
                    <a:gd name="connsiteY19" fmla="*/ 41434 h 85725"/>
                    <a:gd name="connsiteX20" fmla="*/ 17026 w 66675"/>
                    <a:gd name="connsiteY20" fmla="*/ 38481 h 85725"/>
                    <a:gd name="connsiteX21" fmla="*/ 16931 w 66675"/>
                    <a:gd name="connsiteY21" fmla="*/ 38386 h 85725"/>
                    <a:gd name="connsiteX22" fmla="*/ 16073 w 66675"/>
                    <a:gd name="connsiteY22" fmla="*/ 36957 h 85725"/>
                    <a:gd name="connsiteX23" fmla="*/ 12549 w 66675"/>
                    <a:gd name="connsiteY23" fmla="*/ 30575 h 85725"/>
                    <a:gd name="connsiteX24" fmla="*/ 9787 w 66675"/>
                    <a:gd name="connsiteY24" fmla="*/ 24670 h 85725"/>
                    <a:gd name="connsiteX25" fmla="*/ 8739 w 66675"/>
                    <a:gd name="connsiteY25" fmla="*/ 21908 h 85725"/>
                    <a:gd name="connsiteX26" fmla="*/ 8739 w 66675"/>
                    <a:gd name="connsiteY26" fmla="*/ 21717 h 85725"/>
                    <a:gd name="connsiteX27" fmla="*/ 8644 w 66675"/>
                    <a:gd name="connsiteY27" fmla="*/ 21622 h 85725"/>
                    <a:gd name="connsiteX28" fmla="*/ 8644 w 66675"/>
                    <a:gd name="connsiteY28" fmla="*/ 21527 h 85725"/>
                    <a:gd name="connsiteX29" fmla="*/ 8549 w 66675"/>
                    <a:gd name="connsiteY29" fmla="*/ 21431 h 85725"/>
                    <a:gd name="connsiteX30" fmla="*/ 8453 w 66675"/>
                    <a:gd name="connsiteY30" fmla="*/ 21146 h 85725"/>
                    <a:gd name="connsiteX31" fmla="*/ 8453 w 66675"/>
                    <a:gd name="connsiteY31" fmla="*/ 20955 h 85725"/>
                    <a:gd name="connsiteX32" fmla="*/ 8263 w 66675"/>
                    <a:gd name="connsiteY32" fmla="*/ 20384 h 85725"/>
                    <a:gd name="connsiteX33" fmla="*/ 7310 w 66675"/>
                    <a:gd name="connsiteY33" fmla="*/ 14954 h 85725"/>
                    <a:gd name="connsiteX34" fmla="*/ 7215 w 66675"/>
                    <a:gd name="connsiteY34" fmla="*/ 14669 h 85725"/>
                    <a:gd name="connsiteX35" fmla="*/ 7215 w 66675"/>
                    <a:gd name="connsiteY35" fmla="*/ 14478 h 85725"/>
                    <a:gd name="connsiteX36" fmla="*/ 7406 w 66675"/>
                    <a:gd name="connsiteY36" fmla="*/ 11716 h 85725"/>
                    <a:gd name="connsiteX37" fmla="*/ 7501 w 66675"/>
                    <a:gd name="connsiteY37" fmla="*/ 11049 h 85725"/>
                    <a:gd name="connsiteX38" fmla="*/ 7596 w 66675"/>
                    <a:gd name="connsiteY38" fmla="*/ 10668 h 85725"/>
                    <a:gd name="connsiteX39" fmla="*/ 7787 w 66675"/>
                    <a:gd name="connsiteY39" fmla="*/ 10192 h 85725"/>
                    <a:gd name="connsiteX40" fmla="*/ 8072 w 66675"/>
                    <a:gd name="connsiteY40" fmla="*/ 9239 h 85725"/>
                    <a:gd name="connsiteX41" fmla="*/ 8168 w 66675"/>
                    <a:gd name="connsiteY41" fmla="*/ 9049 h 85725"/>
                    <a:gd name="connsiteX42" fmla="*/ 9406 w 66675"/>
                    <a:gd name="connsiteY42" fmla="*/ 7429 h 85725"/>
                    <a:gd name="connsiteX43" fmla="*/ 9787 w 66675"/>
                    <a:gd name="connsiteY43" fmla="*/ 7144 h 85725"/>
                    <a:gd name="connsiteX44" fmla="*/ 10549 w 66675"/>
                    <a:gd name="connsiteY44" fmla="*/ 7334 h 85725"/>
                    <a:gd name="connsiteX45" fmla="*/ 11216 w 66675"/>
                    <a:gd name="connsiteY45" fmla="*/ 7525 h 85725"/>
                    <a:gd name="connsiteX46" fmla="*/ 14073 w 66675"/>
                    <a:gd name="connsiteY46" fmla="*/ 8668 h 85725"/>
                    <a:gd name="connsiteX47" fmla="*/ 14549 w 66675"/>
                    <a:gd name="connsiteY47" fmla="*/ 8858 h 85725"/>
                    <a:gd name="connsiteX48" fmla="*/ 14740 w 66675"/>
                    <a:gd name="connsiteY48" fmla="*/ 9049 h 85725"/>
                    <a:gd name="connsiteX49" fmla="*/ 17312 w 66675"/>
                    <a:gd name="connsiteY49" fmla="*/ 10668 h 85725"/>
                    <a:gd name="connsiteX50" fmla="*/ 35219 w 66675"/>
                    <a:gd name="connsiteY50" fmla="*/ 25336 h 85725"/>
                    <a:gd name="connsiteX51" fmla="*/ 60269 w 66675"/>
                    <a:gd name="connsiteY51" fmla="*/ 66008 h 85725"/>
                    <a:gd name="connsiteX52" fmla="*/ 64841 w 66675"/>
                    <a:gd name="connsiteY52" fmla="*/ 70580 h 85725"/>
                    <a:gd name="connsiteX53" fmla="*/ 65032 w 66675"/>
                    <a:gd name="connsiteY53" fmla="*/ 71247 h 85725"/>
                    <a:gd name="connsiteX54" fmla="*/ 65127 w 66675"/>
                    <a:gd name="connsiteY54" fmla="*/ 71438 h 85725"/>
                    <a:gd name="connsiteX55" fmla="*/ 65889 w 66675"/>
                    <a:gd name="connsiteY55" fmla="*/ 74200 h 85725"/>
                    <a:gd name="connsiteX56" fmla="*/ 66365 w 66675"/>
                    <a:gd name="connsiteY56" fmla="*/ 76867 h 85725"/>
                    <a:gd name="connsiteX57" fmla="*/ 66461 w 66675"/>
                    <a:gd name="connsiteY57" fmla="*/ 78105 h 85725"/>
                    <a:gd name="connsiteX58" fmla="*/ 66651 w 66675"/>
                    <a:gd name="connsiteY58" fmla="*/ 7991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66675" h="85725">
                      <a:moveTo>
                        <a:pt x="66651" y="79915"/>
                      </a:moveTo>
                      <a:lnTo>
                        <a:pt x="66651" y="79915"/>
                      </a:lnTo>
                      <a:cubicBezTo>
                        <a:pt x="66556" y="80105"/>
                        <a:pt x="66556" y="80201"/>
                        <a:pt x="66556" y="80201"/>
                      </a:cubicBezTo>
                      <a:cubicBezTo>
                        <a:pt x="66461" y="80296"/>
                        <a:pt x="66461" y="80296"/>
                        <a:pt x="66270" y="80391"/>
                      </a:cubicBezTo>
                      <a:lnTo>
                        <a:pt x="66175" y="80486"/>
                      </a:lnTo>
                      <a:cubicBezTo>
                        <a:pt x="65889" y="80581"/>
                        <a:pt x="65508" y="80677"/>
                        <a:pt x="65127" y="80867"/>
                      </a:cubicBezTo>
                      <a:cubicBezTo>
                        <a:pt x="67508" y="79629"/>
                        <a:pt x="65508" y="80581"/>
                        <a:pt x="64460" y="80867"/>
                      </a:cubicBezTo>
                      <a:cubicBezTo>
                        <a:pt x="64270" y="80867"/>
                        <a:pt x="63984" y="80963"/>
                        <a:pt x="63794" y="80867"/>
                      </a:cubicBezTo>
                      <a:cubicBezTo>
                        <a:pt x="63413" y="80867"/>
                        <a:pt x="62651" y="80963"/>
                        <a:pt x="62365" y="80867"/>
                      </a:cubicBezTo>
                      <a:cubicBezTo>
                        <a:pt x="61222" y="80963"/>
                        <a:pt x="58364" y="80201"/>
                        <a:pt x="60936" y="81153"/>
                      </a:cubicBezTo>
                      <a:lnTo>
                        <a:pt x="59126" y="80486"/>
                      </a:lnTo>
                      <a:cubicBezTo>
                        <a:pt x="58460" y="80201"/>
                        <a:pt x="57793" y="79819"/>
                        <a:pt x="57126" y="79534"/>
                      </a:cubicBezTo>
                      <a:lnTo>
                        <a:pt x="57793" y="79819"/>
                      </a:lnTo>
                      <a:cubicBezTo>
                        <a:pt x="57507" y="79724"/>
                        <a:pt x="57317" y="79534"/>
                        <a:pt x="57031" y="79439"/>
                      </a:cubicBezTo>
                      <a:cubicBezTo>
                        <a:pt x="53602" y="77438"/>
                        <a:pt x="50363" y="74962"/>
                        <a:pt x="47220" y="72485"/>
                      </a:cubicBezTo>
                      <a:cubicBezTo>
                        <a:pt x="45601" y="71152"/>
                        <a:pt x="43886" y="69723"/>
                        <a:pt x="42362" y="68294"/>
                      </a:cubicBezTo>
                      <a:cubicBezTo>
                        <a:pt x="41981" y="68008"/>
                        <a:pt x="41600" y="67628"/>
                        <a:pt x="41315" y="67342"/>
                      </a:cubicBezTo>
                      <a:cubicBezTo>
                        <a:pt x="41315" y="67246"/>
                        <a:pt x="41315" y="67246"/>
                        <a:pt x="41219" y="67246"/>
                      </a:cubicBezTo>
                      <a:cubicBezTo>
                        <a:pt x="40267" y="66389"/>
                        <a:pt x="39410" y="65437"/>
                        <a:pt x="38362" y="64484"/>
                      </a:cubicBezTo>
                      <a:cubicBezTo>
                        <a:pt x="31313" y="57436"/>
                        <a:pt x="24741" y="49720"/>
                        <a:pt x="19026" y="41434"/>
                      </a:cubicBezTo>
                      <a:cubicBezTo>
                        <a:pt x="18359" y="40386"/>
                        <a:pt x="17597" y="39529"/>
                        <a:pt x="17026" y="38481"/>
                      </a:cubicBezTo>
                      <a:cubicBezTo>
                        <a:pt x="16931" y="38386"/>
                        <a:pt x="16931" y="38386"/>
                        <a:pt x="16931" y="38386"/>
                      </a:cubicBezTo>
                      <a:cubicBezTo>
                        <a:pt x="16645" y="37909"/>
                        <a:pt x="16359" y="37433"/>
                        <a:pt x="16073" y="36957"/>
                      </a:cubicBezTo>
                      <a:cubicBezTo>
                        <a:pt x="14835" y="34862"/>
                        <a:pt x="13692" y="32766"/>
                        <a:pt x="12549" y="30575"/>
                      </a:cubicBezTo>
                      <a:cubicBezTo>
                        <a:pt x="11501" y="28670"/>
                        <a:pt x="10644" y="26765"/>
                        <a:pt x="9787" y="24670"/>
                      </a:cubicBezTo>
                      <a:cubicBezTo>
                        <a:pt x="9501" y="23717"/>
                        <a:pt x="9120" y="22765"/>
                        <a:pt x="8739" y="21908"/>
                      </a:cubicBezTo>
                      <a:cubicBezTo>
                        <a:pt x="8739" y="21812"/>
                        <a:pt x="8739" y="21717"/>
                        <a:pt x="8739" y="21717"/>
                      </a:cubicBezTo>
                      <a:cubicBezTo>
                        <a:pt x="8644" y="21622"/>
                        <a:pt x="8644" y="21622"/>
                        <a:pt x="8644" y="21622"/>
                      </a:cubicBezTo>
                      <a:cubicBezTo>
                        <a:pt x="8644" y="21527"/>
                        <a:pt x="8644" y="21527"/>
                        <a:pt x="8644" y="21527"/>
                      </a:cubicBezTo>
                      <a:cubicBezTo>
                        <a:pt x="8549" y="21431"/>
                        <a:pt x="8549" y="21431"/>
                        <a:pt x="8549" y="21431"/>
                      </a:cubicBezTo>
                      <a:cubicBezTo>
                        <a:pt x="8453" y="21336"/>
                        <a:pt x="8453" y="21146"/>
                        <a:pt x="8453" y="21146"/>
                      </a:cubicBezTo>
                      <a:cubicBezTo>
                        <a:pt x="8358" y="21050"/>
                        <a:pt x="8453" y="20955"/>
                        <a:pt x="8453" y="20955"/>
                      </a:cubicBezTo>
                      <a:cubicBezTo>
                        <a:pt x="8358" y="20765"/>
                        <a:pt x="8358" y="20479"/>
                        <a:pt x="8263" y="20384"/>
                      </a:cubicBezTo>
                      <a:cubicBezTo>
                        <a:pt x="7787" y="18574"/>
                        <a:pt x="7501" y="16764"/>
                        <a:pt x="7310" y="14954"/>
                      </a:cubicBezTo>
                      <a:cubicBezTo>
                        <a:pt x="7310" y="14764"/>
                        <a:pt x="7215" y="14764"/>
                        <a:pt x="7215" y="14669"/>
                      </a:cubicBezTo>
                      <a:cubicBezTo>
                        <a:pt x="7120" y="14573"/>
                        <a:pt x="7120" y="14573"/>
                        <a:pt x="7215" y="14478"/>
                      </a:cubicBezTo>
                      <a:cubicBezTo>
                        <a:pt x="7310" y="13526"/>
                        <a:pt x="7215" y="12573"/>
                        <a:pt x="7406" y="11716"/>
                      </a:cubicBezTo>
                      <a:cubicBezTo>
                        <a:pt x="7406" y="11430"/>
                        <a:pt x="7501" y="11240"/>
                        <a:pt x="7501" y="11049"/>
                      </a:cubicBezTo>
                      <a:cubicBezTo>
                        <a:pt x="7501" y="10954"/>
                        <a:pt x="7691" y="10859"/>
                        <a:pt x="7596" y="10668"/>
                      </a:cubicBezTo>
                      <a:cubicBezTo>
                        <a:pt x="7787" y="10382"/>
                        <a:pt x="7882" y="10192"/>
                        <a:pt x="7787" y="10192"/>
                      </a:cubicBezTo>
                      <a:cubicBezTo>
                        <a:pt x="7787" y="9811"/>
                        <a:pt x="7977" y="9525"/>
                        <a:pt x="8072" y="9239"/>
                      </a:cubicBezTo>
                      <a:cubicBezTo>
                        <a:pt x="8072" y="9144"/>
                        <a:pt x="8072" y="9144"/>
                        <a:pt x="8168" y="9049"/>
                      </a:cubicBezTo>
                      <a:cubicBezTo>
                        <a:pt x="8549" y="8572"/>
                        <a:pt x="9025" y="8001"/>
                        <a:pt x="9406" y="7429"/>
                      </a:cubicBezTo>
                      <a:cubicBezTo>
                        <a:pt x="9501" y="7334"/>
                        <a:pt x="9596" y="7334"/>
                        <a:pt x="9787" y="7144"/>
                      </a:cubicBezTo>
                      <a:cubicBezTo>
                        <a:pt x="9787" y="7144"/>
                        <a:pt x="10358" y="7334"/>
                        <a:pt x="10549" y="7334"/>
                      </a:cubicBezTo>
                      <a:cubicBezTo>
                        <a:pt x="10739" y="7334"/>
                        <a:pt x="11025" y="7429"/>
                        <a:pt x="11216" y="7525"/>
                      </a:cubicBezTo>
                      <a:cubicBezTo>
                        <a:pt x="12168" y="7810"/>
                        <a:pt x="13121" y="8191"/>
                        <a:pt x="14073" y="8668"/>
                      </a:cubicBezTo>
                      <a:lnTo>
                        <a:pt x="14549" y="8858"/>
                      </a:lnTo>
                      <a:cubicBezTo>
                        <a:pt x="14645" y="8858"/>
                        <a:pt x="14645" y="8858"/>
                        <a:pt x="14740" y="9049"/>
                      </a:cubicBezTo>
                      <a:cubicBezTo>
                        <a:pt x="15692" y="9525"/>
                        <a:pt x="16454" y="10096"/>
                        <a:pt x="17312" y="10668"/>
                      </a:cubicBezTo>
                      <a:cubicBezTo>
                        <a:pt x="23789" y="14859"/>
                        <a:pt x="29885" y="19812"/>
                        <a:pt x="35219" y="25336"/>
                      </a:cubicBezTo>
                      <a:cubicBezTo>
                        <a:pt x="46553" y="36957"/>
                        <a:pt x="54840" y="50673"/>
                        <a:pt x="60269" y="66008"/>
                      </a:cubicBezTo>
                      <a:cubicBezTo>
                        <a:pt x="61031" y="68199"/>
                        <a:pt x="62746" y="69628"/>
                        <a:pt x="64841" y="70580"/>
                      </a:cubicBezTo>
                      <a:cubicBezTo>
                        <a:pt x="64841" y="70771"/>
                        <a:pt x="64937" y="71056"/>
                        <a:pt x="65032" y="71247"/>
                      </a:cubicBezTo>
                      <a:cubicBezTo>
                        <a:pt x="65127" y="71247"/>
                        <a:pt x="65127" y="71342"/>
                        <a:pt x="65127" y="71438"/>
                      </a:cubicBezTo>
                      <a:cubicBezTo>
                        <a:pt x="65318" y="72390"/>
                        <a:pt x="65603" y="73247"/>
                        <a:pt x="65889" y="74200"/>
                      </a:cubicBezTo>
                      <a:cubicBezTo>
                        <a:pt x="66080" y="75152"/>
                        <a:pt x="66175" y="75914"/>
                        <a:pt x="66365" y="76867"/>
                      </a:cubicBezTo>
                      <a:cubicBezTo>
                        <a:pt x="66365" y="77248"/>
                        <a:pt x="66461" y="77629"/>
                        <a:pt x="66461" y="78105"/>
                      </a:cubicBezTo>
                      <a:cubicBezTo>
                        <a:pt x="66651" y="78581"/>
                        <a:pt x="66746" y="79248"/>
                        <a:pt x="66651" y="7991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6" name="任意多边形: 形状 865"/>
                <p:cNvSpPr/>
                <p:nvPr/>
              </p:nvSpPr>
              <p:spPr>
                <a:xfrm>
                  <a:off x="4800100" y="1464945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7" name="任意多边形: 形状 866"/>
                <p:cNvSpPr/>
                <p:nvPr/>
              </p:nvSpPr>
              <p:spPr>
                <a:xfrm>
                  <a:off x="4505704" y="1452223"/>
                  <a:ext cx="76200" cy="66675"/>
                </a:xfrm>
                <a:custGeom>
                  <a:avLst/>
                  <a:gdLst>
                    <a:gd name="connsiteX0" fmla="*/ 76202 w 76200"/>
                    <a:gd name="connsiteY0" fmla="*/ 35438 h 66675"/>
                    <a:gd name="connsiteX1" fmla="*/ 41245 w 76200"/>
                    <a:gd name="connsiteY1" fmla="*/ 62679 h 66675"/>
                    <a:gd name="connsiteX2" fmla="*/ 7146 w 76200"/>
                    <a:gd name="connsiteY2" fmla="*/ 34390 h 66675"/>
                    <a:gd name="connsiteX3" fmla="*/ 42102 w 76200"/>
                    <a:gd name="connsiteY3" fmla="*/ 7149 h 66675"/>
                    <a:gd name="connsiteX4" fmla="*/ 76202 w 76200"/>
                    <a:gd name="connsiteY4" fmla="*/ 3543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6202" y="35438"/>
                      </a:moveTo>
                      <a:cubicBezTo>
                        <a:pt x="76011" y="50773"/>
                        <a:pt x="60295" y="62965"/>
                        <a:pt x="41245" y="62679"/>
                      </a:cubicBezTo>
                      <a:cubicBezTo>
                        <a:pt x="22195" y="62394"/>
                        <a:pt x="6955" y="49725"/>
                        <a:pt x="7146" y="34390"/>
                      </a:cubicBezTo>
                      <a:cubicBezTo>
                        <a:pt x="7336" y="19055"/>
                        <a:pt x="23052" y="6863"/>
                        <a:pt x="42102" y="7149"/>
                      </a:cubicBezTo>
                      <a:cubicBezTo>
                        <a:pt x="61152" y="7434"/>
                        <a:pt x="76392" y="20103"/>
                        <a:pt x="76202" y="354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70" name="组合 869"/>
              <p:cNvGrpSpPr/>
              <p:nvPr/>
            </p:nvGrpSpPr>
            <p:grpSpPr>
              <a:xfrm>
                <a:off x="5168821" y="1630355"/>
                <a:ext cx="1143000" cy="685800"/>
                <a:chOff x="5225774" y="1157635"/>
                <a:chExt cx="1143000" cy="685800"/>
              </a:xfrm>
            </p:grpSpPr>
            <p:grpSp>
              <p:nvGrpSpPr>
                <p:cNvPr id="829" name="组合 828"/>
                <p:cNvGrpSpPr/>
                <p:nvPr/>
              </p:nvGrpSpPr>
              <p:grpSpPr>
                <a:xfrm>
                  <a:off x="5225774" y="1157635"/>
                  <a:ext cx="1143000" cy="685800"/>
                  <a:chOff x="5522171" y="1142455"/>
                  <a:chExt cx="1143000" cy="685800"/>
                </a:xfrm>
              </p:grpSpPr>
              <p:grpSp>
                <p:nvGrpSpPr>
                  <p:cNvPr id="823" name="组合 822"/>
                  <p:cNvGrpSpPr/>
                  <p:nvPr/>
                </p:nvGrpSpPr>
                <p:grpSpPr>
                  <a:xfrm rot="12540246">
                    <a:off x="5918500" y="1500205"/>
                    <a:ext cx="247048" cy="198708"/>
                    <a:chOff x="5897412" y="1531422"/>
                    <a:chExt cx="247048" cy="198708"/>
                  </a:xfrm>
                </p:grpSpPr>
                <p:sp>
                  <p:nvSpPr>
                    <p:cNvPr id="824" name="任意多边形: 形状 823"/>
                    <p:cNvSpPr/>
                    <p:nvPr/>
                  </p:nvSpPr>
                  <p:spPr>
                    <a:xfrm flipV="1">
                      <a:off x="5897412" y="1634880"/>
                      <a:ext cx="95250" cy="95250"/>
                    </a:xfrm>
                    <a:custGeom>
                      <a:avLst/>
                      <a:gdLst>
                        <a:gd name="connsiteX0" fmla="*/ 81526 w 95250"/>
                        <a:gd name="connsiteY0" fmla="*/ 16685 h 95250"/>
                        <a:gd name="connsiteX1" fmla="*/ 28852 w 95250"/>
                        <a:gd name="connsiteY1" fmla="*/ 18114 h 95250"/>
                        <a:gd name="connsiteX2" fmla="*/ 7707 w 95250"/>
                        <a:gd name="connsiteY2" fmla="*/ 54023 h 95250"/>
                        <a:gd name="connsiteX3" fmla="*/ 15136 w 95250"/>
                        <a:gd name="connsiteY3" fmla="*/ 69740 h 95250"/>
                        <a:gd name="connsiteX4" fmla="*/ 30948 w 95250"/>
                        <a:gd name="connsiteY4" fmla="*/ 62405 h 95250"/>
                        <a:gd name="connsiteX5" fmla="*/ 33710 w 95250"/>
                        <a:gd name="connsiteY5" fmla="*/ 54214 h 95250"/>
                        <a:gd name="connsiteX6" fmla="*/ 35234 w 95250"/>
                        <a:gd name="connsiteY6" fmla="*/ 50499 h 95250"/>
                        <a:gd name="connsiteX7" fmla="*/ 36091 w 95250"/>
                        <a:gd name="connsiteY7" fmla="*/ 48785 h 95250"/>
                        <a:gd name="connsiteX8" fmla="*/ 36091 w 95250"/>
                        <a:gd name="connsiteY8" fmla="*/ 48689 h 95250"/>
                        <a:gd name="connsiteX9" fmla="*/ 39616 w 95250"/>
                        <a:gd name="connsiteY9" fmla="*/ 43070 h 95250"/>
                        <a:gd name="connsiteX10" fmla="*/ 41425 w 95250"/>
                        <a:gd name="connsiteY10" fmla="*/ 40498 h 95250"/>
                        <a:gd name="connsiteX11" fmla="*/ 42187 w 95250"/>
                        <a:gd name="connsiteY11" fmla="*/ 39545 h 95250"/>
                        <a:gd name="connsiteX12" fmla="*/ 42378 w 95250"/>
                        <a:gd name="connsiteY12" fmla="*/ 39355 h 95250"/>
                        <a:gd name="connsiteX13" fmla="*/ 42378 w 95250"/>
                        <a:gd name="connsiteY13" fmla="*/ 39260 h 95250"/>
                        <a:gd name="connsiteX14" fmla="*/ 43140 w 95250"/>
                        <a:gd name="connsiteY14" fmla="*/ 38688 h 95250"/>
                        <a:gd name="connsiteX15" fmla="*/ 43140 w 95250"/>
                        <a:gd name="connsiteY15" fmla="*/ 38593 h 95250"/>
                        <a:gd name="connsiteX16" fmla="*/ 46093 w 95250"/>
                        <a:gd name="connsiteY16" fmla="*/ 35831 h 95250"/>
                        <a:gd name="connsiteX17" fmla="*/ 48283 w 95250"/>
                        <a:gd name="connsiteY17" fmla="*/ 34116 h 95250"/>
                        <a:gd name="connsiteX18" fmla="*/ 49141 w 95250"/>
                        <a:gd name="connsiteY18" fmla="*/ 33545 h 95250"/>
                        <a:gd name="connsiteX19" fmla="*/ 48760 w 95250"/>
                        <a:gd name="connsiteY19" fmla="*/ 33926 h 95250"/>
                        <a:gd name="connsiteX20" fmla="*/ 52570 w 95250"/>
                        <a:gd name="connsiteY20" fmla="*/ 32116 h 95250"/>
                        <a:gd name="connsiteX21" fmla="*/ 55237 w 95250"/>
                        <a:gd name="connsiteY21" fmla="*/ 31640 h 95250"/>
                        <a:gd name="connsiteX22" fmla="*/ 55713 w 95250"/>
                        <a:gd name="connsiteY22" fmla="*/ 31544 h 95250"/>
                        <a:gd name="connsiteX23" fmla="*/ 56475 w 95250"/>
                        <a:gd name="connsiteY23" fmla="*/ 31640 h 95250"/>
                        <a:gd name="connsiteX24" fmla="*/ 56951 w 95250"/>
                        <a:gd name="connsiteY24" fmla="*/ 31544 h 95250"/>
                        <a:gd name="connsiteX25" fmla="*/ 59047 w 95250"/>
                        <a:gd name="connsiteY25" fmla="*/ 31735 h 95250"/>
                        <a:gd name="connsiteX26" fmla="*/ 62095 w 95250"/>
                        <a:gd name="connsiteY26" fmla="*/ 32973 h 95250"/>
                        <a:gd name="connsiteX27" fmla="*/ 64190 w 95250"/>
                        <a:gd name="connsiteY27" fmla="*/ 34307 h 95250"/>
                        <a:gd name="connsiteX28" fmla="*/ 65143 w 95250"/>
                        <a:gd name="connsiteY28" fmla="*/ 35354 h 95250"/>
                        <a:gd name="connsiteX29" fmla="*/ 65428 w 95250"/>
                        <a:gd name="connsiteY29" fmla="*/ 35735 h 95250"/>
                        <a:gd name="connsiteX30" fmla="*/ 66952 w 95250"/>
                        <a:gd name="connsiteY30" fmla="*/ 37545 h 95250"/>
                        <a:gd name="connsiteX31" fmla="*/ 67048 w 95250"/>
                        <a:gd name="connsiteY31" fmla="*/ 37831 h 95250"/>
                        <a:gd name="connsiteX32" fmla="*/ 67238 w 95250"/>
                        <a:gd name="connsiteY32" fmla="*/ 38021 h 95250"/>
                        <a:gd name="connsiteX33" fmla="*/ 69143 w 95250"/>
                        <a:gd name="connsiteY33" fmla="*/ 42022 h 95250"/>
                        <a:gd name="connsiteX34" fmla="*/ 69810 w 95250"/>
                        <a:gd name="connsiteY34" fmla="*/ 43736 h 95250"/>
                        <a:gd name="connsiteX35" fmla="*/ 70286 w 95250"/>
                        <a:gd name="connsiteY35" fmla="*/ 45356 h 95250"/>
                        <a:gd name="connsiteX36" fmla="*/ 71239 w 95250"/>
                        <a:gd name="connsiteY36" fmla="*/ 51928 h 95250"/>
                        <a:gd name="connsiteX37" fmla="*/ 71334 w 95250"/>
                        <a:gd name="connsiteY37" fmla="*/ 53452 h 95250"/>
                        <a:gd name="connsiteX38" fmla="*/ 71048 w 95250"/>
                        <a:gd name="connsiteY38" fmla="*/ 57643 h 95250"/>
                        <a:gd name="connsiteX39" fmla="*/ 69905 w 95250"/>
                        <a:gd name="connsiteY39" fmla="*/ 65739 h 95250"/>
                        <a:gd name="connsiteX40" fmla="*/ 69429 w 95250"/>
                        <a:gd name="connsiteY40" fmla="*/ 68025 h 95250"/>
                        <a:gd name="connsiteX41" fmla="*/ 68000 w 95250"/>
                        <a:gd name="connsiteY41" fmla="*/ 72978 h 95250"/>
                        <a:gd name="connsiteX42" fmla="*/ 75430 w 95250"/>
                        <a:gd name="connsiteY42" fmla="*/ 88694 h 95250"/>
                        <a:gd name="connsiteX43" fmla="*/ 91241 w 95250"/>
                        <a:gd name="connsiteY43" fmla="*/ 81360 h 95250"/>
                        <a:gd name="connsiteX44" fmla="*/ 81526 w 95250"/>
                        <a:gd name="connsiteY44" fmla="*/ 16685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95250" h="95250">
                          <a:moveTo>
                            <a:pt x="81526" y="16685"/>
                          </a:moveTo>
                          <a:cubicBezTo>
                            <a:pt x="66381" y="2779"/>
                            <a:pt x="43807" y="4779"/>
                            <a:pt x="28852" y="18114"/>
                          </a:cubicBezTo>
                          <a:cubicBezTo>
                            <a:pt x="18375" y="27544"/>
                            <a:pt x="11612" y="40593"/>
                            <a:pt x="7707" y="54023"/>
                          </a:cubicBezTo>
                          <a:cubicBezTo>
                            <a:pt x="5897" y="60215"/>
                            <a:pt x="8469" y="67739"/>
                            <a:pt x="15136" y="69740"/>
                          </a:cubicBezTo>
                          <a:cubicBezTo>
                            <a:pt x="21232" y="71740"/>
                            <a:pt x="29043" y="68978"/>
                            <a:pt x="30948" y="62405"/>
                          </a:cubicBezTo>
                          <a:cubicBezTo>
                            <a:pt x="31710" y="59643"/>
                            <a:pt x="32662" y="56976"/>
                            <a:pt x="33710" y="54214"/>
                          </a:cubicBezTo>
                          <a:cubicBezTo>
                            <a:pt x="34282" y="52976"/>
                            <a:pt x="34663" y="51737"/>
                            <a:pt x="35234" y="50499"/>
                          </a:cubicBezTo>
                          <a:cubicBezTo>
                            <a:pt x="35520" y="49928"/>
                            <a:pt x="35806" y="49356"/>
                            <a:pt x="36091" y="48785"/>
                          </a:cubicBezTo>
                          <a:cubicBezTo>
                            <a:pt x="36091" y="48689"/>
                            <a:pt x="36091" y="48689"/>
                            <a:pt x="36091" y="48689"/>
                          </a:cubicBezTo>
                          <a:cubicBezTo>
                            <a:pt x="37234" y="46784"/>
                            <a:pt x="38282" y="44879"/>
                            <a:pt x="39616" y="43070"/>
                          </a:cubicBezTo>
                          <a:cubicBezTo>
                            <a:pt x="40187" y="42117"/>
                            <a:pt x="40854" y="41260"/>
                            <a:pt x="41425" y="40498"/>
                          </a:cubicBezTo>
                          <a:cubicBezTo>
                            <a:pt x="41806" y="40212"/>
                            <a:pt x="41997" y="39926"/>
                            <a:pt x="42187" y="39545"/>
                          </a:cubicBezTo>
                          <a:cubicBezTo>
                            <a:pt x="42187" y="39545"/>
                            <a:pt x="42283" y="39450"/>
                            <a:pt x="42378" y="39355"/>
                          </a:cubicBezTo>
                          <a:lnTo>
                            <a:pt x="42378" y="39260"/>
                          </a:lnTo>
                          <a:cubicBezTo>
                            <a:pt x="42759" y="38974"/>
                            <a:pt x="42949" y="38688"/>
                            <a:pt x="43140" y="38688"/>
                          </a:cubicBezTo>
                          <a:cubicBezTo>
                            <a:pt x="43140" y="38593"/>
                            <a:pt x="43140" y="38593"/>
                            <a:pt x="43140" y="38593"/>
                          </a:cubicBezTo>
                          <a:cubicBezTo>
                            <a:pt x="44092" y="37736"/>
                            <a:pt x="45140" y="36593"/>
                            <a:pt x="46093" y="35831"/>
                          </a:cubicBezTo>
                          <a:cubicBezTo>
                            <a:pt x="46855" y="35354"/>
                            <a:pt x="47617" y="34688"/>
                            <a:pt x="48283" y="34116"/>
                          </a:cubicBezTo>
                          <a:cubicBezTo>
                            <a:pt x="48569" y="34021"/>
                            <a:pt x="48950" y="33830"/>
                            <a:pt x="49141" y="33545"/>
                          </a:cubicBezTo>
                          <a:cubicBezTo>
                            <a:pt x="48950" y="33830"/>
                            <a:pt x="48950" y="33830"/>
                            <a:pt x="48760" y="33926"/>
                          </a:cubicBezTo>
                          <a:cubicBezTo>
                            <a:pt x="49998" y="33259"/>
                            <a:pt x="51236" y="32687"/>
                            <a:pt x="52570" y="32116"/>
                          </a:cubicBezTo>
                          <a:cubicBezTo>
                            <a:pt x="53427" y="31830"/>
                            <a:pt x="54379" y="31735"/>
                            <a:pt x="55237" y="31640"/>
                          </a:cubicBezTo>
                          <a:cubicBezTo>
                            <a:pt x="55332" y="31544"/>
                            <a:pt x="55618" y="31640"/>
                            <a:pt x="55713" y="31544"/>
                          </a:cubicBezTo>
                          <a:cubicBezTo>
                            <a:pt x="55903" y="31544"/>
                            <a:pt x="56284" y="31544"/>
                            <a:pt x="56475" y="31640"/>
                          </a:cubicBezTo>
                          <a:cubicBezTo>
                            <a:pt x="56570" y="31544"/>
                            <a:pt x="56856" y="31544"/>
                            <a:pt x="56951" y="31544"/>
                          </a:cubicBezTo>
                          <a:cubicBezTo>
                            <a:pt x="57618" y="31544"/>
                            <a:pt x="58285" y="31640"/>
                            <a:pt x="59047" y="31735"/>
                          </a:cubicBezTo>
                          <a:cubicBezTo>
                            <a:pt x="59999" y="32116"/>
                            <a:pt x="61142" y="32497"/>
                            <a:pt x="62095" y="32973"/>
                          </a:cubicBezTo>
                          <a:cubicBezTo>
                            <a:pt x="62857" y="33354"/>
                            <a:pt x="63523" y="33830"/>
                            <a:pt x="64190" y="34307"/>
                          </a:cubicBezTo>
                          <a:cubicBezTo>
                            <a:pt x="64476" y="34688"/>
                            <a:pt x="64857" y="34973"/>
                            <a:pt x="65143" y="35354"/>
                          </a:cubicBezTo>
                          <a:cubicBezTo>
                            <a:pt x="65238" y="35354"/>
                            <a:pt x="65428" y="35545"/>
                            <a:pt x="65428" y="35735"/>
                          </a:cubicBezTo>
                          <a:cubicBezTo>
                            <a:pt x="65905" y="36212"/>
                            <a:pt x="66476" y="36878"/>
                            <a:pt x="66952" y="37545"/>
                          </a:cubicBezTo>
                          <a:cubicBezTo>
                            <a:pt x="67048" y="37640"/>
                            <a:pt x="67143" y="37736"/>
                            <a:pt x="67048" y="37831"/>
                          </a:cubicBezTo>
                          <a:cubicBezTo>
                            <a:pt x="67143" y="37926"/>
                            <a:pt x="67143" y="37926"/>
                            <a:pt x="67238" y="38021"/>
                          </a:cubicBezTo>
                          <a:cubicBezTo>
                            <a:pt x="67905" y="39355"/>
                            <a:pt x="68762" y="40688"/>
                            <a:pt x="69143" y="42022"/>
                          </a:cubicBezTo>
                          <a:cubicBezTo>
                            <a:pt x="69429" y="42593"/>
                            <a:pt x="69619" y="43165"/>
                            <a:pt x="69810" y="43736"/>
                          </a:cubicBezTo>
                          <a:cubicBezTo>
                            <a:pt x="70000" y="44213"/>
                            <a:pt x="70191" y="44975"/>
                            <a:pt x="70286" y="45356"/>
                          </a:cubicBezTo>
                          <a:cubicBezTo>
                            <a:pt x="70762" y="47546"/>
                            <a:pt x="70953" y="49642"/>
                            <a:pt x="71239" y="51928"/>
                          </a:cubicBezTo>
                          <a:cubicBezTo>
                            <a:pt x="71334" y="52404"/>
                            <a:pt x="71334" y="52976"/>
                            <a:pt x="71334" y="53452"/>
                          </a:cubicBezTo>
                          <a:cubicBezTo>
                            <a:pt x="71239" y="54881"/>
                            <a:pt x="71239" y="56214"/>
                            <a:pt x="71048" y="57643"/>
                          </a:cubicBezTo>
                          <a:cubicBezTo>
                            <a:pt x="70858" y="60310"/>
                            <a:pt x="70477" y="62977"/>
                            <a:pt x="69905" y="65739"/>
                          </a:cubicBezTo>
                          <a:cubicBezTo>
                            <a:pt x="69715" y="66501"/>
                            <a:pt x="69524" y="67263"/>
                            <a:pt x="69429" y="68025"/>
                          </a:cubicBezTo>
                          <a:cubicBezTo>
                            <a:pt x="68953" y="69644"/>
                            <a:pt x="68476" y="71359"/>
                            <a:pt x="68000" y="72978"/>
                          </a:cubicBezTo>
                          <a:cubicBezTo>
                            <a:pt x="66000" y="79074"/>
                            <a:pt x="68953" y="86694"/>
                            <a:pt x="75430" y="88694"/>
                          </a:cubicBezTo>
                          <a:cubicBezTo>
                            <a:pt x="81621" y="90599"/>
                            <a:pt x="89146" y="87837"/>
                            <a:pt x="91241" y="81360"/>
                          </a:cubicBezTo>
                          <a:cubicBezTo>
                            <a:pt x="98290" y="59834"/>
                            <a:pt x="99337" y="33164"/>
                            <a:pt x="81526" y="16685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25" name="任意多边形: 形状 824"/>
                    <p:cNvSpPr/>
                    <p:nvPr/>
                  </p:nvSpPr>
                  <p:spPr>
                    <a:xfrm flipV="1">
                      <a:off x="6058735" y="1571052"/>
                      <a:ext cx="85725" cy="85725"/>
                    </a:xfrm>
                    <a:custGeom>
                      <a:avLst/>
                      <a:gdLst>
                        <a:gd name="connsiteX0" fmla="*/ 76888 w 85725"/>
                        <a:gd name="connsiteY0" fmla="*/ 17627 h 85725"/>
                        <a:gd name="connsiteX1" fmla="*/ 53076 w 85725"/>
                        <a:gd name="connsiteY1" fmla="*/ 7150 h 85725"/>
                        <a:gd name="connsiteX2" fmla="*/ 26882 w 85725"/>
                        <a:gd name="connsiteY2" fmla="*/ 17437 h 85725"/>
                        <a:gd name="connsiteX3" fmla="*/ 7642 w 85725"/>
                        <a:gd name="connsiteY3" fmla="*/ 50869 h 85725"/>
                        <a:gd name="connsiteX4" fmla="*/ 15166 w 85725"/>
                        <a:gd name="connsiteY4" fmla="*/ 66681 h 85725"/>
                        <a:gd name="connsiteX5" fmla="*/ 30883 w 85725"/>
                        <a:gd name="connsiteY5" fmla="*/ 59251 h 85725"/>
                        <a:gd name="connsiteX6" fmla="*/ 35740 w 85725"/>
                        <a:gd name="connsiteY6" fmla="*/ 46012 h 85725"/>
                        <a:gd name="connsiteX7" fmla="*/ 36788 w 85725"/>
                        <a:gd name="connsiteY7" fmla="*/ 44011 h 85725"/>
                        <a:gd name="connsiteX8" fmla="*/ 38312 w 85725"/>
                        <a:gd name="connsiteY8" fmla="*/ 41725 h 85725"/>
                        <a:gd name="connsiteX9" fmla="*/ 40217 w 85725"/>
                        <a:gd name="connsiteY9" fmla="*/ 39058 h 85725"/>
                        <a:gd name="connsiteX10" fmla="*/ 41170 w 85725"/>
                        <a:gd name="connsiteY10" fmla="*/ 38011 h 85725"/>
                        <a:gd name="connsiteX11" fmla="*/ 41836 w 85725"/>
                        <a:gd name="connsiteY11" fmla="*/ 37344 h 85725"/>
                        <a:gd name="connsiteX12" fmla="*/ 44218 w 85725"/>
                        <a:gd name="connsiteY12" fmla="*/ 35153 h 85725"/>
                        <a:gd name="connsiteX13" fmla="*/ 45170 w 85725"/>
                        <a:gd name="connsiteY13" fmla="*/ 34391 h 85725"/>
                        <a:gd name="connsiteX14" fmla="*/ 45360 w 85725"/>
                        <a:gd name="connsiteY14" fmla="*/ 34201 h 85725"/>
                        <a:gd name="connsiteX15" fmla="*/ 45742 w 85725"/>
                        <a:gd name="connsiteY15" fmla="*/ 34010 h 85725"/>
                        <a:gd name="connsiteX16" fmla="*/ 45742 w 85725"/>
                        <a:gd name="connsiteY16" fmla="*/ 33915 h 85725"/>
                        <a:gd name="connsiteX17" fmla="*/ 45932 w 85725"/>
                        <a:gd name="connsiteY17" fmla="*/ 33724 h 85725"/>
                        <a:gd name="connsiteX18" fmla="*/ 46027 w 85725"/>
                        <a:gd name="connsiteY18" fmla="*/ 33724 h 85725"/>
                        <a:gd name="connsiteX19" fmla="*/ 46789 w 85725"/>
                        <a:gd name="connsiteY19" fmla="*/ 33343 h 85725"/>
                        <a:gd name="connsiteX20" fmla="*/ 49171 w 85725"/>
                        <a:gd name="connsiteY20" fmla="*/ 32296 h 85725"/>
                        <a:gd name="connsiteX21" fmla="*/ 49552 w 85725"/>
                        <a:gd name="connsiteY21" fmla="*/ 32200 h 85725"/>
                        <a:gd name="connsiteX22" fmla="*/ 51933 w 85725"/>
                        <a:gd name="connsiteY22" fmla="*/ 31724 h 85725"/>
                        <a:gd name="connsiteX23" fmla="*/ 52981 w 85725"/>
                        <a:gd name="connsiteY23" fmla="*/ 31724 h 85725"/>
                        <a:gd name="connsiteX24" fmla="*/ 54505 w 85725"/>
                        <a:gd name="connsiteY24" fmla="*/ 31915 h 85725"/>
                        <a:gd name="connsiteX25" fmla="*/ 56886 w 85725"/>
                        <a:gd name="connsiteY25" fmla="*/ 32867 h 85725"/>
                        <a:gd name="connsiteX26" fmla="*/ 56981 w 85725"/>
                        <a:gd name="connsiteY26" fmla="*/ 32867 h 85725"/>
                        <a:gd name="connsiteX27" fmla="*/ 57172 w 85725"/>
                        <a:gd name="connsiteY27" fmla="*/ 32962 h 85725"/>
                        <a:gd name="connsiteX28" fmla="*/ 58600 w 85725"/>
                        <a:gd name="connsiteY28" fmla="*/ 34010 h 85725"/>
                        <a:gd name="connsiteX29" fmla="*/ 59648 w 85725"/>
                        <a:gd name="connsiteY29" fmla="*/ 35153 h 85725"/>
                        <a:gd name="connsiteX30" fmla="*/ 60505 w 85725"/>
                        <a:gd name="connsiteY30" fmla="*/ 36010 h 85725"/>
                        <a:gd name="connsiteX31" fmla="*/ 60601 w 85725"/>
                        <a:gd name="connsiteY31" fmla="*/ 36106 h 85725"/>
                        <a:gd name="connsiteX32" fmla="*/ 60696 w 85725"/>
                        <a:gd name="connsiteY32" fmla="*/ 36201 h 85725"/>
                        <a:gd name="connsiteX33" fmla="*/ 60886 w 85725"/>
                        <a:gd name="connsiteY33" fmla="*/ 36487 h 85725"/>
                        <a:gd name="connsiteX34" fmla="*/ 61267 w 85725"/>
                        <a:gd name="connsiteY34" fmla="*/ 37439 h 85725"/>
                        <a:gd name="connsiteX35" fmla="*/ 61934 w 85725"/>
                        <a:gd name="connsiteY35" fmla="*/ 38773 h 85725"/>
                        <a:gd name="connsiteX36" fmla="*/ 62029 w 85725"/>
                        <a:gd name="connsiteY36" fmla="*/ 39058 h 85725"/>
                        <a:gd name="connsiteX37" fmla="*/ 62125 w 85725"/>
                        <a:gd name="connsiteY37" fmla="*/ 39154 h 85725"/>
                        <a:gd name="connsiteX38" fmla="*/ 62506 w 85725"/>
                        <a:gd name="connsiteY38" fmla="*/ 40106 h 85725"/>
                        <a:gd name="connsiteX39" fmla="*/ 62506 w 85725"/>
                        <a:gd name="connsiteY39" fmla="*/ 40297 h 85725"/>
                        <a:gd name="connsiteX40" fmla="*/ 63172 w 85725"/>
                        <a:gd name="connsiteY40" fmla="*/ 43249 h 85725"/>
                        <a:gd name="connsiteX41" fmla="*/ 63363 w 85725"/>
                        <a:gd name="connsiteY41" fmla="*/ 45821 h 85725"/>
                        <a:gd name="connsiteX42" fmla="*/ 63363 w 85725"/>
                        <a:gd name="connsiteY42" fmla="*/ 46774 h 85725"/>
                        <a:gd name="connsiteX43" fmla="*/ 62791 w 85725"/>
                        <a:gd name="connsiteY43" fmla="*/ 53917 h 85725"/>
                        <a:gd name="connsiteX44" fmla="*/ 62506 w 85725"/>
                        <a:gd name="connsiteY44" fmla="*/ 55251 h 85725"/>
                        <a:gd name="connsiteX45" fmla="*/ 61458 w 85725"/>
                        <a:gd name="connsiteY45" fmla="*/ 59061 h 85725"/>
                        <a:gd name="connsiteX46" fmla="*/ 58315 w 85725"/>
                        <a:gd name="connsiteY46" fmla="*/ 67538 h 85725"/>
                        <a:gd name="connsiteX47" fmla="*/ 65744 w 85725"/>
                        <a:gd name="connsiteY47" fmla="*/ 83445 h 85725"/>
                        <a:gd name="connsiteX48" fmla="*/ 81556 w 85725"/>
                        <a:gd name="connsiteY48" fmla="*/ 75920 h 85725"/>
                        <a:gd name="connsiteX49" fmla="*/ 76888 w 85725"/>
                        <a:gd name="connsiteY49" fmla="*/ 17627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5725" h="85725">
                          <a:moveTo>
                            <a:pt x="76888" y="17627"/>
                          </a:moveTo>
                          <a:cubicBezTo>
                            <a:pt x="70602" y="11341"/>
                            <a:pt x="62125" y="6959"/>
                            <a:pt x="53076" y="7150"/>
                          </a:cubicBezTo>
                          <a:cubicBezTo>
                            <a:pt x="43265" y="7340"/>
                            <a:pt x="34216" y="10960"/>
                            <a:pt x="26882" y="17437"/>
                          </a:cubicBezTo>
                          <a:cubicBezTo>
                            <a:pt x="17071" y="26104"/>
                            <a:pt x="10975" y="38296"/>
                            <a:pt x="7642" y="50869"/>
                          </a:cubicBezTo>
                          <a:cubicBezTo>
                            <a:pt x="6022" y="57061"/>
                            <a:pt x="8308" y="64585"/>
                            <a:pt x="15166" y="66681"/>
                          </a:cubicBezTo>
                          <a:cubicBezTo>
                            <a:pt x="21072" y="68586"/>
                            <a:pt x="29168" y="66014"/>
                            <a:pt x="30883" y="59251"/>
                          </a:cubicBezTo>
                          <a:cubicBezTo>
                            <a:pt x="32121" y="54584"/>
                            <a:pt x="33931" y="50298"/>
                            <a:pt x="35740" y="46012"/>
                          </a:cubicBezTo>
                          <a:cubicBezTo>
                            <a:pt x="36121" y="45345"/>
                            <a:pt x="36502" y="44488"/>
                            <a:pt x="36788" y="44011"/>
                          </a:cubicBezTo>
                          <a:cubicBezTo>
                            <a:pt x="37169" y="43249"/>
                            <a:pt x="37741" y="42392"/>
                            <a:pt x="38312" y="41725"/>
                          </a:cubicBezTo>
                          <a:cubicBezTo>
                            <a:pt x="38883" y="40773"/>
                            <a:pt x="39550" y="39916"/>
                            <a:pt x="40217" y="39058"/>
                          </a:cubicBezTo>
                          <a:cubicBezTo>
                            <a:pt x="40408" y="38773"/>
                            <a:pt x="40884" y="38392"/>
                            <a:pt x="41170" y="38011"/>
                          </a:cubicBezTo>
                          <a:cubicBezTo>
                            <a:pt x="41360" y="37725"/>
                            <a:pt x="41551" y="37439"/>
                            <a:pt x="41836" y="37344"/>
                          </a:cubicBezTo>
                          <a:cubicBezTo>
                            <a:pt x="42598" y="36582"/>
                            <a:pt x="43265" y="35820"/>
                            <a:pt x="44218" y="35153"/>
                          </a:cubicBezTo>
                          <a:cubicBezTo>
                            <a:pt x="44503" y="34963"/>
                            <a:pt x="44884" y="34582"/>
                            <a:pt x="45170" y="34391"/>
                          </a:cubicBezTo>
                          <a:cubicBezTo>
                            <a:pt x="45170" y="34296"/>
                            <a:pt x="45265" y="34296"/>
                            <a:pt x="45360" y="34201"/>
                          </a:cubicBezTo>
                          <a:lnTo>
                            <a:pt x="45742" y="34010"/>
                          </a:lnTo>
                          <a:lnTo>
                            <a:pt x="45742" y="33915"/>
                          </a:lnTo>
                          <a:cubicBezTo>
                            <a:pt x="45837" y="33820"/>
                            <a:pt x="45837" y="33820"/>
                            <a:pt x="45932" y="33724"/>
                          </a:cubicBezTo>
                          <a:lnTo>
                            <a:pt x="46027" y="33724"/>
                          </a:lnTo>
                          <a:cubicBezTo>
                            <a:pt x="46408" y="33439"/>
                            <a:pt x="46599" y="33248"/>
                            <a:pt x="46789" y="33343"/>
                          </a:cubicBezTo>
                          <a:cubicBezTo>
                            <a:pt x="47456" y="33153"/>
                            <a:pt x="48408" y="32677"/>
                            <a:pt x="49171" y="32296"/>
                          </a:cubicBezTo>
                          <a:cubicBezTo>
                            <a:pt x="49266" y="32200"/>
                            <a:pt x="49361" y="32296"/>
                            <a:pt x="49552" y="32200"/>
                          </a:cubicBezTo>
                          <a:cubicBezTo>
                            <a:pt x="50313" y="32010"/>
                            <a:pt x="51171" y="31915"/>
                            <a:pt x="51933" y="31724"/>
                          </a:cubicBezTo>
                          <a:cubicBezTo>
                            <a:pt x="52314" y="31724"/>
                            <a:pt x="52600" y="31724"/>
                            <a:pt x="52981" y="31724"/>
                          </a:cubicBezTo>
                          <a:cubicBezTo>
                            <a:pt x="53552" y="31819"/>
                            <a:pt x="53933" y="31819"/>
                            <a:pt x="54505" y="31915"/>
                          </a:cubicBezTo>
                          <a:cubicBezTo>
                            <a:pt x="55362" y="32200"/>
                            <a:pt x="56124" y="32486"/>
                            <a:pt x="56886" y="32867"/>
                          </a:cubicBezTo>
                          <a:lnTo>
                            <a:pt x="56981" y="32867"/>
                          </a:lnTo>
                          <a:cubicBezTo>
                            <a:pt x="57076" y="32867"/>
                            <a:pt x="57076" y="32867"/>
                            <a:pt x="57172" y="32962"/>
                          </a:cubicBezTo>
                          <a:cubicBezTo>
                            <a:pt x="57648" y="33248"/>
                            <a:pt x="58124" y="33629"/>
                            <a:pt x="58600" y="34010"/>
                          </a:cubicBezTo>
                          <a:cubicBezTo>
                            <a:pt x="58981" y="34391"/>
                            <a:pt x="59362" y="34772"/>
                            <a:pt x="59648" y="35153"/>
                          </a:cubicBezTo>
                          <a:cubicBezTo>
                            <a:pt x="59934" y="35534"/>
                            <a:pt x="60124" y="35725"/>
                            <a:pt x="60505" y="36010"/>
                          </a:cubicBezTo>
                          <a:cubicBezTo>
                            <a:pt x="60505" y="36106"/>
                            <a:pt x="60601" y="36106"/>
                            <a:pt x="60601" y="36106"/>
                          </a:cubicBezTo>
                          <a:lnTo>
                            <a:pt x="60696" y="36201"/>
                          </a:lnTo>
                          <a:cubicBezTo>
                            <a:pt x="60791" y="36296"/>
                            <a:pt x="60791" y="36487"/>
                            <a:pt x="60886" y="36487"/>
                          </a:cubicBezTo>
                          <a:cubicBezTo>
                            <a:pt x="61362" y="37058"/>
                            <a:pt x="61553" y="37725"/>
                            <a:pt x="61267" y="37439"/>
                          </a:cubicBezTo>
                          <a:cubicBezTo>
                            <a:pt x="61458" y="37820"/>
                            <a:pt x="61744" y="38392"/>
                            <a:pt x="61934" y="38773"/>
                          </a:cubicBezTo>
                          <a:cubicBezTo>
                            <a:pt x="61934" y="38773"/>
                            <a:pt x="62029" y="38868"/>
                            <a:pt x="62029" y="39058"/>
                          </a:cubicBezTo>
                          <a:cubicBezTo>
                            <a:pt x="62029" y="39154"/>
                            <a:pt x="62125" y="39154"/>
                            <a:pt x="62125" y="39154"/>
                          </a:cubicBezTo>
                          <a:cubicBezTo>
                            <a:pt x="62220" y="39439"/>
                            <a:pt x="62410" y="39725"/>
                            <a:pt x="62506" y="40106"/>
                          </a:cubicBezTo>
                          <a:cubicBezTo>
                            <a:pt x="62506" y="40201"/>
                            <a:pt x="62601" y="40201"/>
                            <a:pt x="62506" y="40297"/>
                          </a:cubicBezTo>
                          <a:cubicBezTo>
                            <a:pt x="62696" y="41249"/>
                            <a:pt x="62886" y="42297"/>
                            <a:pt x="63172" y="43249"/>
                          </a:cubicBezTo>
                          <a:cubicBezTo>
                            <a:pt x="63363" y="44107"/>
                            <a:pt x="63363" y="44869"/>
                            <a:pt x="63363" y="45821"/>
                          </a:cubicBezTo>
                          <a:cubicBezTo>
                            <a:pt x="63458" y="46107"/>
                            <a:pt x="63458" y="46393"/>
                            <a:pt x="63363" y="46774"/>
                          </a:cubicBezTo>
                          <a:cubicBezTo>
                            <a:pt x="63363" y="49155"/>
                            <a:pt x="63172" y="51536"/>
                            <a:pt x="62791" y="53917"/>
                          </a:cubicBezTo>
                          <a:cubicBezTo>
                            <a:pt x="62791" y="54394"/>
                            <a:pt x="62601" y="54870"/>
                            <a:pt x="62506" y="55251"/>
                          </a:cubicBezTo>
                          <a:cubicBezTo>
                            <a:pt x="62220" y="56489"/>
                            <a:pt x="61934" y="57823"/>
                            <a:pt x="61458" y="59061"/>
                          </a:cubicBezTo>
                          <a:cubicBezTo>
                            <a:pt x="60696" y="61918"/>
                            <a:pt x="59553" y="64776"/>
                            <a:pt x="58315" y="67538"/>
                          </a:cubicBezTo>
                          <a:cubicBezTo>
                            <a:pt x="55838" y="73539"/>
                            <a:pt x="59743" y="81445"/>
                            <a:pt x="65744" y="83445"/>
                          </a:cubicBezTo>
                          <a:cubicBezTo>
                            <a:pt x="72411" y="85540"/>
                            <a:pt x="78793" y="82302"/>
                            <a:pt x="81556" y="75920"/>
                          </a:cubicBezTo>
                          <a:cubicBezTo>
                            <a:pt x="89271" y="58204"/>
                            <a:pt x="92223" y="32867"/>
                            <a:pt x="76888" y="1762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26" name="任意多边形: 形状 825"/>
                    <p:cNvSpPr/>
                    <p:nvPr/>
                  </p:nvSpPr>
                  <p:spPr>
                    <a:xfrm flipV="1">
                      <a:off x="5946836" y="1531422"/>
                      <a:ext cx="95250" cy="85725"/>
                    </a:xfrm>
                    <a:custGeom>
                      <a:avLst/>
                      <a:gdLst>
                        <a:gd name="connsiteX0" fmla="*/ 80584 w 95250"/>
                        <a:gd name="connsiteY0" fmla="*/ 34005 h 85725"/>
                        <a:gd name="connsiteX1" fmla="*/ 64772 w 95250"/>
                        <a:gd name="connsiteY1" fmla="*/ 41530 h 85725"/>
                        <a:gd name="connsiteX2" fmla="*/ 63153 w 95250"/>
                        <a:gd name="connsiteY2" fmla="*/ 45244 h 85725"/>
                        <a:gd name="connsiteX3" fmla="*/ 62105 w 95250"/>
                        <a:gd name="connsiteY3" fmla="*/ 47149 h 85725"/>
                        <a:gd name="connsiteX4" fmla="*/ 59248 w 95250"/>
                        <a:gd name="connsiteY4" fmla="*/ 51721 h 85725"/>
                        <a:gd name="connsiteX5" fmla="*/ 58010 w 95250"/>
                        <a:gd name="connsiteY5" fmla="*/ 53341 h 85725"/>
                        <a:gd name="connsiteX6" fmla="*/ 57819 w 95250"/>
                        <a:gd name="connsiteY6" fmla="*/ 53626 h 85725"/>
                        <a:gd name="connsiteX7" fmla="*/ 57819 w 95250"/>
                        <a:gd name="connsiteY7" fmla="*/ 53722 h 85725"/>
                        <a:gd name="connsiteX8" fmla="*/ 57629 w 95250"/>
                        <a:gd name="connsiteY8" fmla="*/ 54007 h 85725"/>
                        <a:gd name="connsiteX9" fmla="*/ 57438 w 95250"/>
                        <a:gd name="connsiteY9" fmla="*/ 54198 h 85725"/>
                        <a:gd name="connsiteX10" fmla="*/ 56581 w 95250"/>
                        <a:gd name="connsiteY10" fmla="*/ 55246 h 85725"/>
                        <a:gd name="connsiteX11" fmla="*/ 57152 w 95250"/>
                        <a:gd name="connsiteY11" fmla="*/ 54388 h 85725"/>
                        <a:gd name="connsiteX12" fmla="*/ 53819 w 95250"/>
                        <a:gd name="connsiteY12" fmla="*/ 57246 h 85725"/>
                        <a:gd name="connsiteX13" fmla="*/ 53438 w 95250"/>
                        <a:gd name="connsiteY13" fmla="*/ 57532 h 85725"/>
                        <a:gd name="connsiteX14" fmla="*/ 53342 w 95250"/>
                        <a:gd name="connsiteY14" fmla="*/ 57627 h 85725"/>
                        <a:gd name="connsiteX15" fmla="*/ 53057 w 95250"/>
                        <a:gd name="connsiteY15" fmla="*/ 57817 h 85725"/>
                        <a:gd name="connsiteX16" fmla="*/ 52961 w 95250"/>
                        <a:gd name="connsiteY16" fmla="*/ 57913 h 85725"/>
                        <a:gd name="connsiteX17" fmla="*/ 52676 w 95250"/>
                        <a:gd name="connsiteY17" fmla="*/ 58008 h 85725"/>
                        <a:gd name="connsiteX18" fmla="*/ 51437 w 95250"/>
                        <a:gd name="connsiteY18" fmla="*/ 58579 h 85725"/>
                        <a:gd name="connsiteX19" fmla="*/ 50009 w 95250"/>
                        <a:gd name="connsiteY19" fmla="*/ 59151 h 85725"/>
                        <a:gd name="connsiteX20" fmla="*/ 50485 w 95250"/>
                        <a:gd name="connsiteY20" fmla="*/ 59056 h 85725"/>
                        <a:gd name="connsiteX21" fmla="*/ 49818 w 95250"/>
                        <a:gd name="connsiteY21" fmla="*/ 59246 h 85725"/>
                        <a:gd name="connsiteX22" fmla="*/ 49532 w 95250"/>
                        <a:gd name="connsiteY22" fmla="*/ 59341 h 85725"/>
                        <a:gd name="connsiteX23" fmla="*/ 48580 w 95250"/>
                        <a:gd name="connsiteY23" fmla="*/ 59437 h 85725"/>
                        <a:gd name="connsiteX24" fmla="*/ 47723 w 95250"/>
                        <a:gd name="connsiteY24" fmla="*/ 59627 h 85725"/>
                        <a:gd name="connsiteX25" fmla="*/ 47532 w 95250"/>
                        <a:gd name="connsiteY25" fmla="*/ 59627 h 85725"/>
                        <a:gd name="connsiteX26" fmla="*/ 47056 w 95250"/>
                        <a:gd name="connsiteY26" fmla="*/ 59722 h 85725"/>
                        <a:gd name="connsiteX27" fmla="*/ 46484 w 95250"/>
                        <a:gd name="connsiteY27" fmla="*/ 59722 h 85725"/>
                        <a:gd name="connsiteX28" fmla="*/ 46389 w 95250"/>
                        <a:gd name="connsiteY28" fmla="*/ 59818 h 85725"/>
                        <a:gd name="connsiteX29" fmla="*/ 46008 w 95250"/>
                        <a:gd name="connsiteY29" fmla="*/ 59818 h 85725"/>
                        <a:gd name="connsiteX30" fmla="*/ 43817 w 95250"/>
                        <a:gd name="connsiteY30" fmla="*/ 59722 h 85725"/>
                        <a:gd name="connsiteX31" fmla="*/ 43722 w 95250"/>
                        <a:gd name="connsiteY31" fmla="*/ 59722 h 85725"/>
                        <a:gd name="connsiteX32" fmla="*/ 43532 w 95250"/>
                        <a:gd name="connsiteY32" fmla="*/ 59627 h 85725"/>
                        <a:gd name="connsiteX33" fmla="*/ 42484 w 95250"/>
                        <a:gd name="connsiteY33" fmla="*/ 59341 h 85725"/>
                        <a:gd name="connsiteX34" fmla="*/ 39436 w 95250"/>
                        <a:gd name="connsiteY34" fmla="*/ 57913 h 85725"/>
                        <a:gd name="connsiteX35" fmla="*/ 37817 w 95250"/>
                        <a:gd name="connsiteY35" fmla="*/ 56865 h 85725"/>
                        <a:gd name="connsiteX36" fmla="*/ 37055 w 95250"/>
                        <a:gd name="connsiteY36" fmla="*/ 56198 h 85725"/>
                        <a:gd name="connsiteX37" fmla="*/ 36483 w 95250"/>
                        <a:gd name="connsiteY37" fmla="*/ 55627 h 85725"/>
                        <a:gd name="connsiteX38" fmla="*/ 34388 w 95250"/>
                        <a:gd name="connsiteY38" fmla="*/ 52960 h 85725"/>
                        <a:gd name="connsiteX39" fmla="*/ 34292 w 95250"/>
                        <a:gd name="connsiteY39" fmla="*/ 52864 h 85725"/>
                        <a:gd name="connsiteX40" fmla="*/ 33245 w 95250"/>
                        <a:gd name="connsiteY40" fmla="*/ 50674 h 85725"/>
                        <a:gd name="connsiteX41" fmla="*/ 32768 w 95250"/>
                        <a:gd name="connsiteY41" fmla="*/ 49340 h 85725"/>
                        <a:gd name="connsiteX42" fmla="*/ 32578 w 95250"/>
                        <a:gd name="connsiteY42" fmla="*/ 48864 h 85725"/>
                        <a:gd name="connsiteX43" fmla="*/ 31911 w 95250"/>
                        <a:gd name="connsiteY43" fmla="*/ 44673 h 85725"/>
                        <a:gd name="connsiteX44" fmla="*/ 31911 w 95250"/>
                        <a:gd name="connsiteY44" fmla="*/ 43720 h 85725"/>
                        <a:gd name="connsiteX45" fmla="*/ 32102 w 95250"/>
                        <a:gd name="connsiteY45" fmla="*/ 40863 h 85725"/>
                        <a:gd name="connsiteX46" fmla="*/ 32197 w 95250"/>
                        <a:gd name="connsiteY46" fmla="*/ 40196 h 85725"/>
                        <a:gd name="connsiteX47" fmla="*/ 32197 w 95250"/>
                        <a:gd name="connsiteY47" fmla="*/ 39815 h 85725"/>
                        <a:gd name="connsiteX48" fmla="*/ 32292 w 95250"/>
                        <a:gd name="connsiteY48" fmla="*/ 39244 h 85725"/>
                        <a:gd name="connsiteX49" fmla="*/ 32387 w 95250"/>
                        <a:gd name="connsiteY49" fmla="*/ 38577 h 85725"/>
                        <a:gd name="connsiteX50" fmla="*/ 32578 w 95250"/>
                        <a:gd name="connsiteY50" fmla="*/ 37624 h 85725"/>
                        <a:gd name="connsiteX51" fmla="*/ 35150 w 95250"/>
                        <a:gd name="connsiteY51" fmla="*/ 31243 h 85725"/>
                        <a:gd name="connsiteX52" fmla="*/ 35721 w 95250"/>
                        <a:gd name="connsiteY52" fmla="*/ 30290 h 85725"/>
                        <a:gd name="connsiteX53" fmla="*/ 38102 w 95250"/>
                        <a:gd name="connsiteY53" fmla="*/ 26575 h 85725"/>
                        <a:gd name="connsiteX54" fmla="*/ 35150 w 95250"/>
                        <a:gd name="connsiteY54" fmla="*/ 9240 h 85725"/>
                        <a:gd name="connsiteX55" fmla="*/ 17814 w 95250"/>
                        <a:gd name="connsiteY55" fmla="*/ 12288 h 85725"/>
                        <a:gd name="connsiteX56" fmla="*/ 7146 w 95250"/>
                        <a:gd name="connsiteY56" fmla="*/ 42482 h 85725"/>
                        <a:gd name="connsiteX57" fmla="*/ 16100 w 95250"/>
                        <a:gd name="connsiteY57" fmla="*/ 69628 h 85725"/>
                        <a:gd name="connsiteX58" fmla="*/ 64106 w 95250"/>
                        <a:gd name="connsiteY58" fmla="*/ 79344 h 85725"/>
                        <a:gd name="connsiteX59" fmla="*/ 87918 w 95250"/>
                        <a:gd name="connsiteY59" fmla="*/ 49435 h 85725"/>
                        <a:gd name="connsiteX60" fmla="*/ 80584 w 95250"/>
                        <a:gd name="connsiteY60" fmla="*/ 34005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</a:cxnLst>
                      <a:rect l="l" t="t" r="r" b="b"/>
                      <a:pathLst>
                        <a:path w="95250" h="85725">
                          <a:moveTo>
                            <a:pt x="80584" y="34005"/>
                          </a:moveTo>
                          <a:cubicBezTo>
                            <a:pt x="74012" y="32005"/>
                            <a:pt x="67249" y="34957"/>
                            <a:pt x="64772" y="41530"/>
                          </a:cubicBezTo>
                          <a:cubicBezTo>
                            <a:pt x="64201" y="42673"/>
                            <a:pt x="63820" y="44006"/>
                            <a:pt x="63153" y="45244"/>
                          </a:cubicBezTo>
                          <a:cubicBezTo>
                            <a:pt x="62963" y="45721"/>
                            <a:pt x="62391" y="46673"/>
                            <a:pt x="62105" y="47149"/>
                          </a:cubicBezTo>
                          <a:cubicBezTo>
                            <a:pt x="61153" y="48769"/>
                            <a:pt x="60296" y="50293"/>
                            <a:pt x="59248" y="51721"/>
                          </a:cubicBezTo>
                          <a:cubicBezTo>
                            <a:pt x="58867" y="52293"/>
                            <a:pt x="58391" y="52769"/>
                            <a:pt x="58010" y="53341"/>
                          </a:cubicBezTo>
                          <a:cubicBezTo>
                            <a:pt x="58010" y="53436"/>
                            <a:pt x="57914" y="53531"/>
                            <a:pt x="57819" y="53626"/>
                          </a:cubicBezTo>
                          <a:cubicBezTo>
                            <a:pt x="57724" y="53626"/>
                            <a:pt x="57724" y="53626"/>
                            <a:pt x="57819" y="53722"/>
                          </a:cubicBezTo>
                          <a:cubicBezTo>
                            <a:pt x="57819" y="53817"/>
                            <a:pt x="57629" y="53912"/>
                            <a:pt x="57629" y="54007"/>
                          </a:cubicBezTo>
                          <a:cubicBezTo>
                            <a:pt x="57629" y="54007"/>
                            <a:pt x="57629" y="54103"/>
                            <a:pt x="57438" y="54198"/>
                          </a:cubicBezTo>
                          <a:cubicBezTo>
                            <a:pt x="57152" y="54579"/>
                            <a:pt x="56867" y="54865"/>
                            <a:pt x="56581" y="55246"/>
                          </a:cubicBezTo>
                          <a:cubicBezTo>
                            <a:pt x="56867" y="54865"/>
                            <a:pt x="56962" y="54674"/>
                            <a:pt x="57152" y="54388"/>
                          </a:cubicBezTo>
                          <a:cubicBezTo>
                            <a:pt x="56105" y="55341"/>
                            <a:pt x="55057" y="56389"/>
                            <a:pt x="53819" y="57246"/>
                          </a:cubicBezTo>
                          <a:cubicBezTo>
                            <a:pt x="54581" y="56770"/>
                            <a:pt x="54200" y="57246"/>
                            <a:pt x="53438" y="57532"/>
                          </a:cubicBezTo>
                          <a:cubicBezTo>
                            <a:pt x="53342" y="57532"/>
                            <a:pt x="53342" y="57627"/>
                            <a:pt x="53342" y="57627"/>
                          </a:cubicBezTo>
                          <a:cubicBezTo>
                            <a:pt x="53247" y="57722"/>
                            <a:pt x="53057" y="57722"/>
                            <a:pt x="53057" y="57817"/>
                          </a:cubicBezTo>
                          <a:lnTo>
                            <a:pt x="52961" y="57913"/>
                          </a:lnTo>
                          <a:cubicBezTo>
                            <a:pt x="52961" y="58008"/>
                            <a:pt x="52961" y="58008"/>
                            <a:pt x="52676" y="58008"/>
                          </a:cubicBezTo>
                          <a:cubicBezTo>
                            <a:pt x="52295" y="58198"/>
                            <a:pt x="51818" y="58389"/>
                            <a:pt x="51437" y="58579"/>
                          </a:cubicBezTo>
                          <a:cubicBezTo>
                            <a:pt x="50961" y="58865"/>
                            <a:pt x="50485" y="59056"/>
                            <a:pt x="50009" y="59151"/>
                          </a:cubicBezTo>
                          <a:cubicBezTo>
                            <a:pt x="50199" y="59246"/>
                            <a:pt x="50199" y="59151"/>
                            <a:pt x="50485" y="59056"/>
                          </a:cubicBezTo>
                          <a:cubicBezTo>
                            <a:pt x="50294" y="59056"/>
                            <a:pt x="50104" y="59246"/>
                            <a:pt x="49818" y="59246"/>
                          </a:cubicBezTo>
                          <a:cubicBezTo>
                            <a:pt x="49723" y="59341"/>
                            <a:pt x="49628" y="59246"/>
                            <a:pt x="49532" y="59341"/>
                          </a:cubicBezTo>
                          <a:cubicBezTo>
                            <a:pt x="48866" y="59532"/>
                            <a:pt x="48104" y="59627"/>
                            <a:pt x="48580" y="59437"/>
                          </a:cubicBezTo>
                          <a:cubicBezTo>
                            <a:pt x="48389" y="59437"/>
                            <a:pt x="48104" y="59532"/>
                            <a:pt x="47723" y="59627"/>
                          </a:cubicBezTo>
                          <a:cubicBezTo>
                            <a:pt x="47723" y="59627"/>
                            <a:pt x="47627" y="59627"/>
                            <a:pt x="47532" y="59627"/>
                          </a:cubicBezTo>
                          <a:cubicBezTo>
                            <a:pt x="47532" y="59627"/>
                            <a:pt x="47437" y="59722"/>
                            <a:pt x="47056" y="59722"/>
                          </a:cubicBezTo>
                          <a:cubicBezTo>
                            <a:pt x="46961" y="59722"/>
                            <a:pt x="46675" y="59722"/>
                            <a:pt x="46484" y="59722"/>
                          </a:cubicBezTo>
                          <a:cubicBezTo>
                            <a:pt x="46484" y="59818"/>
                            <a:pt x="46389" y="59818"/>
                            <a:pt x="46389" y="59818"/>
                          </a:cubicBezTo>
                          <a:cubicBezTo>
                            <a:pt x="46294" y="59818"/>
                            <a:pt x="46199" y="59818"/>
                            <a:pt x="46008" y="59818"/>
                          </a:cubicBezTo>
                          <a:cubicBezTo>
                            <a:pt x="45246" y="59722"/>
                            <a:pt x="44579" y="59722"/>
                            <a:pt x="43817" y="59722"/>
                          </a:cubicBezTo>
                          <a:lnTo>
                            <a:pt x="43722" y="59722"/>
                          </a:lnTo>
                          <a:cubicBezTo>
                            <a:pt x="43627" y="59722"/>
                            <a:pt x="43627" y="59722"/>
                            <a:pt x="43532" y="59627"/>
                          </a:cubicBezTo>
                          <a:cubicBezTo>
                            <a:pt x="43151" y="59437"/>
                            <a:pt x="42674" y="59437"/>
                            <a:pt x="42484" y="59341"/>
                          </a:cubicBezTo>
                          <a:cubicBezTo>
                            <a:pt x="41531" y="58960"/>
                            <a:pt x="39722" y="58103"/>
                            <a:pt x="39436" y="57913"/>
                          </a:cubicBezTo>
                          <a:cubicBezTo>
                            <a:pt x="38864" y="57627"/>
                            <a:pt x="38293" y="57246"/>
                            <a:pt x="37817" y="56865"/>
                          </a:cubicBezTo>
                          <a:cubicBezTo>
                            <a:pt x="37531" y="56674"/>
                            <a:pt x="37245" y="56484"/>
                            <a:pt x="37055" y="56198"/>
                          </a:cubicBezTo>
                          <a:cubicBezTo>
                            <a:pt x="36864" y="56008"/>
                            <a:pt x="36674" y="55817"/>
                            <a:pt x="36483" y="55627"/>
                          </a:cubicBezTo>
                          <a:cubicBezTo>
                            <a:pt x="35721" y="54769"/>
                            <a:pt x="35054" y="53912"/>
                            <a:pt x="34388" y="52960"/>
                          </a:cubicBezTo>
                          <a:cubicBezTo>
                            <a:pt x="34388" y="52864"/>
                            <a:pt x="34388" y="52864"/>
                            <a:pt x="34292" y="52864"/>
                          </a:cubicBezTo>
                          <a:cubicBezTo>
                            <a:pt x="33911" y="52007"/>
                            <a:pt x="33626" y="51340"/>
                            <a:pt x="33245" y="50674"/>
                          </a:cubicBezTo>
                          <a:cubicBezTo>
                            <a:pt x="33054" y="50293"/>
                            <a:pt x="32864" y="49721"/>
                            <a:pt x="32768" y="49340"/>
                          </a:cubicBezTo>
                          <a:cubicBezTo>
                            <a:pt x="32673" y="49245"/>
                            <a:pt x="32673" y="49054"/>
                            <a:pt x="32578" y="48864"/>
                          </a:cubicBezTo>
                          <a:cubicBezTo>
                            <a:pt x="32197" y="47435"/>
                            <a:pt x="32102" y="46102"/>
                            <a:pt x="31911" y="44673"/>
                          </a:cubicBezTo>
                          <a:cubicBezTo>
                            <a:pt x="31911" y="44482"/>
                            <a:pt x="31911" y="44101"/>
                            <a:pt x="31911" y="43720"/>
                          </a:cubicBezTo>
                          <a:cubicBezTo>
                            <a:pt x="31911" y="42673"/>
                            <a:pt x="32006" y="41815"/>
                            <a:pt x="32102" y="40863"/>
                          </a:cubicBezTo>
                          <a:cubicBezTo>
                            <a:pt x="32102" y="40672"/>
                            <a:pt x="32102" y="40387"/>
                            <a:pt x="32197" y="40196"/>
                          </a:cubicBezTo>
                          <a:cubicBezTo>
                            <a:pt x="32197" y="40196"/>
                            <a:pt x="32102" y="40101"/>
                            <a:pt x="32197" y="39815"/>
                          </a:cubicBezTo>
                          <a:cubicBezTo>
                            <a:pt x="32102" y="39720"/>
                            <a:pt x="32197" y="39434"/>
                            <a:pt x="32292" y="39244"/>
                          </a:cubicBezTo>
                          <a:cubicBezTo>
                            <a:pt x="32387" y="39053"/>
                            <a:pt x="32292" y="38767"/>
                            <a:pt x="32387" y="38577"/>
                          </a:cubicBezTo>
                          <a:cubicBezTo>
                            <a:pt x="32387" y="38196"/>
                            <a:pt x="32578" y="37815"/>
                            <a:pt x="32578" y="37624"/>
                          </a:cubicBezTo>
                          <a:cubicBezTo>
                            <a:pt x="33245" y="35434"/>
                            <a:pt x="34197" y="33243"/>
                            <a:pt x="35150" y="31243"/>
                          </a:cubicBezTo>
                          <a:cubicBezTo>
                            <a:pt x="35435" y="30862"/>
                            <a:pt x="35531" y="30576"/>
                            <a:pt x="35721" y="30290"/>
                          </a:cubicBezTo>
                          <a:cubicBezTo>
                            <a:pt x="36388" y="28957"/>
                            <a:pt x="37150" y="27814"/>
                            <a:pt x="38102" y="26575"/>
                          </a:cubicBezTo>
                          <a:cubicBezTo>
                            <a:pt x="41817" y="21241"/>
                            <a:pt x="40769" y="12859"/>
                            <a:pt x="35150" y="9240"/>
                          </a:cubicBezTo>
                          <a:cubicBezTo>
                            <a:pt x="29530" y="5716"/>
                            <a:pt x="21815" y="6573"/>
                            <a:pt x="17814" y="12288"/>
                          </a:cubicBezTo>
                          <a:cubicBezTo>
                            <a:pt x="11813" y="21051"/>
                            <a:pt x="7241" y="31719"/>
                            <a:pt x="7146" y="42482"/>
                          </a:cubicBezTo>
                          <a:cubicBezTo>
                            <a:pt x="7051" y="52388"/>
                            <a:pt x="9908" y="61818"/>
                            <a:pt x="16100" y="69628"/>
                          </a:cubicBezTo>
                          <a:cubicBezTo>
                            <a:pt x="27339" y="83916"/>
                            <a:pt x="48294" y="88583"/>
                            <a:pt x="64106" y="79344"/>
                          </a:cubicBezTo>
                          <a:cubicBezTo>
                            <a:pt x="75726" y="72676"/>
                            <a:pt x="83156" y="61723"/>
                            <a:pt x="87918" y="49435"/>
                          </a:cubicBezTo>
                          <a:cubicBezTo>
                            <a:pt x="90395" y="43816"/>
                            <a:pt x="86870" y="35910"/>
                            <a:pt x="80584" y="34005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05" name="任意多边形: 形状 804"/>
                  <p:cNvSpPr/>
                  <p:nvPr/>
                </p:nvSpPr>
                <p:spPr>
                  <a:xfrm flipV="1">
                    <a:off x="6205918" y="1509842"/>
                    <a:ext cx="9525" cy="9525"/>
                  </a:xfrm>
                  <a:custGeom>
                    <a:avLst/>
                    <a:gdLst>
                      <a:gd name="connsiteX0" fmla="*/ 8382 w 9525"/>
                      <a:gd name="connsiteY0" fmla="*/ 7377 h 9525"/>
                      <a:gd name="connsiteX1" fmla="*/ 7144 w 9525"/>
                      <a:gd name="connsiteY1" fmla="*/ 7186 h 9525"/>
                      <a:gd name="connsiteX2" fmla="*/ 7620 w 9525"/>
                      <a:gd name="connsiteY2" fmla="*/ 7186 h 9525"/>
                      <a:gd name="connsiteX3" fmla="*/ 8192 w 9525"/>
                      <a:gd name="connsiteY3" fmla="*/ 7281 h 9525"/>
                      <a:gd name="connsiteX4" fmla="*/ 8382 w 9525"/>
                      <a:gd name="connsiteY4" fmla="*/ 7377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382" y="7377"/>
                        </a:moveTo>
                        <a:cubicBezTo>
                          <a:pt x="8573" y="7567"/>
                          <a:pt x="8096" y="7567"/>
                          <a:pt x="7144" y="7186"/>
                        </a:cubicBezTo>
                        <a:cubicBezTo>
                          <a:pt x="7239" y="7091"/>
                          <a:pt x="7334" y="7186"/>
                          <a:pt x="7620" y="7186"/>
                        </a:cubicBezTo>
                        <a:cubicBezTo>
                          <a:pt x="7810" y="7186"/>
                          <a:pt x="8001" y="7186"/>
                          <a:pt x="8192" y="7281"/>
                        </a:cubicBezTo>
                        <a:cubicBezTo>
                          <a:pt x="8287" y="7377"/>
                          <a:pt x="8382" y="7377"/>
                          <a:pt x="8382" y="737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6" name="任意多边形: 形状 805"/>
                  <p:cNvSpPr/>
                  <p:nvPr/>
                </p:nvSpPr>
                <p:spPr>
                  <a:xfrm flipV="1">
                    <a:off x="5522171" y="1142455"/>
                    <a:ext cx="1143000" cy="685800"/>
                  </a:xfrm>
                  <a:custGeom>
                    <a:avLst/>
                    <a:gdLst>
                      <a:gd name="connsiteX0" fmla="*/ 1132469 w 1143000"/>
                      <a:gd name="connsiteY0" fmla="*/ 598490 h 685800"/>
                      <a:gd name="connsiteX1" fmla="*/ 1058841 w 1143000"/>
                      <a:gd name="connsiteY1" fmla="*/ 457996 h 685800"/>
                      <a:gd name="connsiteX2" fmla="*/ 1055698 w 1143000"/>
                      <a:gd name="connsiteY2" fmla="*/ 457615 h 685800"/>
                      <a:gd name="connsiteX3" fmla="*/ 985118 w 1143000"/>
                      <a:gd name="connsiteY3" fmla="*/ 451329 h 685800"/>
                      <a:gd name="connsiteX4" fmla="*/ 945875 w 1143000"/>
                      <a:gd name="connsiteY4" fmla="*/ 466378 h 685800"/>
                      <a:gd name="connsiteX5" fmla="*/ 740992 w 1143000"/>
                      <a:gd name="connsiteY5" fmla="*/ 319693 h 685800"/>
                      <a:gd name="connsiteX6" fmla="*/ 755851 w 1143000"/>
                      <a:gd name="connsiteY6" fmla="*/ 161102 h 685800"/>
                      <a:gd name="connsiteX7" fmla="*/ 664792 w 1143000"/>
                      <a:gd name="connsiteY7" fmla="*/ 53089 h 685800"/>
                      <a:gd name="connsiteX8" fmla="*/ 417713 w 1143000"/>
                      <a:gd name="connsiteY8" fmla="*/ 30991 h 685800"/>
                      <a:gd name="connsiteX9" fmla="*/ 301889 w 1143000"/>
                      <a:gd name="connsiteY9" fmla="*/ 228253 h 685800"/>
                      <a:gd name="connsiteX10" fmla="*/ 302270 w 1143000"/>
                      <a:gd name="connsiteY10" fmla="*/ 235016 h 685800"/>
                      <a:gd name="connsiteX11" fmla="*/ 187208 w 1143000"/>
                      <a:gd name="connsiteY11" fmla="*/ 315026 h 685800"/>
                      <a:gd name="connsiteX12" fmla="*/ 73575 w 1143000"/>
                      <a:gd name="connsiteY12" fmla="*/ 300834 h 685800"/>
                      <a:gd name="connsiteX13" fmla="*/ 7376 w 1143000"/>
                      <a:gd name="connsiteY13" fmla="*/ 412562 h 685800"/>
                      <a:gd name="connsiteX14" fmla="*/ 10234 w 1143000"/>
                      <a:gd name="connsiteY14" fmla="*/ 431326 h 685800"/>
                      <a:gd name="connsiteX15" fmla="*/ 10329 w 1143000"/>
                      <a:gd name="connsiteY15" fmla="*/ 431422 h 685800"/>
                      <a:gd name="connsiteX16" fmla="*/ 24712 w 1143000"/>
                      <a:gd name="connsiteY16" fmla="*/ 465807 h 685800"/>
                      <a:gd name="connsiteX17" fmla="*/ 61574 w 1143000"/>
                      <a:gd name="connsiteY17" fmla="*/ 500859 h 685800"/>
                      <a:gd name="connsiteX18" fmla="*/ 162158 w 1143000"/>
                      <a:gd name="connsiteY18" fmla="*/ 506669 h 685800"/>
                      <a:gd name="connsiteX19" fmla="*/ 228928 w 1143000"/>
                      <a:gd name="connsiteY19" fmla="*/ 393322 h 685800"/>
                      <a:gd name="connsiteX20" fmla="*/ 260360 w 1143000"/>
                      <a:gd name="connsiteY20" fmla="*/ 372271 h 685800"/>
                      <a:gd name="connsiteX21" fmla="*/ 327702 w 1143000"/>
                      <a:gd name="connsiteY21" fmla="*/ 326742 h 685800"/>
                      <a:gd name="connsiteX22" fmla="*/ 435620 w 1143000"/>
                      <a:gd name="connsiteY22" fmla="*/ 431041 h 685800"/>
                      <a:gd name="connsiteX23" fmla="*/ 564017 w 1143000"/>
                      <a:gd name="connsiteY23" fmla="*/ 454282 h 685800"/>
                      <a:gd name="connsiteX24" fmla="*/ 682318 w 1143000"/>
                      <a:gd name="connsiteY24" fmla="*/ 400370 h 685800"/>
                      <a:gd name="connsiteX25" fmla="*/ 892058 w 1143000"/>
                      <a:gd name="connsiteY25" fmla="*/ 552865 h 685800"/>
                      <a:gd name="connsiteX26" fmla="*/ 923967 w 1143000"/>
                      <a:gd name="connsiteY26" fmla="*/ 649258 h 685800"/>
                      <a:gd name="connsiteX27" fmla="*/ 1132469 w 1143000"/>
                      <a:gd name="connsiteY27" fmla="*/ 598490 h 685800"/>
                      <a:gd name="connsiteX28" fmla="*/ 159586 w 1143000"/>
                      <a:gd name="connsiteY28" fmla="*/ 480571 h 685800"/>
                      <a:gd name="connsiteX29" fmla="*/ 83100 w 1143000"/>
                      <a:gd name="connsiteY29" fmla="*/ 484095 h 685800"/>
                      <a:gd name="connsiteX30" fmla="*/ 71956 w 1143000"/>
                      <a:gd name="connsiteY30" fmla="*/ 329218 h 685800"/>
                      <a:gd name="connsiteX31" fmla="*/ 165206 w 1143000"/>
                      <a:gd name="connsiteY31" fmla="*/ 330361 h 685800"/>
                      <a:gd name="connsiteX32" fmla="*/ 126629 w 1143000"/>
                      <a:gd name="connsiteY32" fmla="*/ 357317 h 685800"/>
                      <a:gd name="connsiteX33" fmla="*/ 123772 w 1143000"/>
                      <a:gd name="connsiteY33" fmla="*/ 358746 h 685800"/>
                      <a:gd name="connsiteX34" fmla="*/ 106341 w 1143000"/>
                      <a:gd name="connsiteY34" fmla="*/ 412086 h 685800"/>
                      <a:gd name="connsiteX35" fmla="*/ 151585 w 1143000"/>
                      <a:gd name="connsiteY35" fmla="*/ 436756 h 685800"/>
                      <a:gd name="connsiteX36" fmla="*/ 187399 w 1143000"/>
                      <a:gd name="connsiteY36" fmla="*/ 419896 h 685800"/>
                      <a:gd name="connsiteX37" fmla="*/ 204068 w 1143000"/>
                      <a:gd name="connsiteY37" fmla="*/ 409514 h 685800"/>
                      <a:gd name="connsiteX38" fmla="*/ 159586 w 1143000"/>
                      <a:gd name="connsiteY38" fmla="*/ 480571 h 685800"/>
                      <a:gd name="connsiteX39" fmla="*/ 246740 w 1143000"/>
                      <a:gd name="connsiteY39" fmla="*/ 351697 h 685800"/>
                      <a:gd name="connsiteX40" fmla="*/ 210164 w 1143000"/>
                      <a:gd name="connsiteY40" fmla="*/ 376272 h 685800"/>
                      <a:gd name="connsiteX41" fmla="*/ 207497 w 1143000"/>
                      <a:gd name="connsiteY41" fmla="*/ 377986 h 685800"/>
                      <a:gd name="connsiteX42" fmla="*/ 172159 w 1143000"/>
                      <a:gd name="connsiteY42" fmla="*/ 400370 h 685800"/>
                      <a:gd name="connsiteX43" fmla="*/ 171111 w 1143000"/>
                      <a:gd name="connsiteY43" fmla="*/ 401227 h 685800"/>
                      <a:gd name="connsiteX44" fmla="*/ 165872 w 1143000"/>
                      <a:gd name="connsiteY44" fmla="*/ 405133 h 685800"/>
                      <a:gd name="connsiteX45" fmla="*/ 165015 w 1143000"/>
                      <a:gd name="connsiteY45" fmla="*/ 405704 h 685800"/>
                      <a:gd name="connsiteX46" fmla="*/ 164444 w 1143000"/>
                      <a:gd name="connsiteY46" fmla="*/ 406085 h 685800"/>
                      <a:gd name="connsiteX47" fmla="*/ 161110 w 1143000"/>
                      <a:gd name="connsiteY47" fmla="*/ 407895 h 685800"/>
                      <a:gd name="connsiteX48" fmla="*/ 155109 w 1143000"/>
                      <a:gd name="connsiteY48" fmla="*/ 410562 h 685800"/>
                      <a:gd name="connsiteX49" fmla="*/ 155109 w 1143000"/>
                      <a:gd name="connsiteY49" fmla="*/ 410657 h 685800"/>
                      <a:gd name="connsiteX50" fmla="*/ 154061 w 1143000"/>
                      <a:gd name="connsiteY50" fmla="*/ 410943 h 685800"/>
                      <a:gd name="connsiteX51" fmla="*/ 153776 w 1143000"/>
                      <a:gd name="connsiteY51" fmla="*/ 411038 h 685800"/>
                      <a:gd name="connsiteX52" fmla="*/ 153776 w 1143000"/>
                      <a:gd name="connsiteY52" fmla="*/ 410943 h 685800"/>
                      <a:gd name="connsiteX53" fmla="*/ 151109 w 1143000"/>
                      <a:gd name="connsiteY53" fmla="*/ 411705 h 685800"/>
                      <a:gd name="connsiteX54" fmla="*/ 145965 w 1143000"/>
                      <a:gd name="connsiteY54" fmla="*/ 412467 h 685800"/>
                      <a:gd name="connsiteX55" fmla="*/ 145584 w 1143000"/>
                      <a:gd name="connsiteY55" fmla="*/ 412467 h 685800"/>
                      <a:gd name="connsiteX56" fmla="*/ 142631 w 1143000"/>
                      <a:gd name="connsiteY56" fmla="*/ 412276 h 685800"/>
                      <a:gd name="connsiteX57" fmla="*/ 140441 w 1143000"/>
                      <a:gd name="connsiteY57" fmla="*/ 412086 h 685800"/>
                      <a:gd name="connsiteX58" fmla="*/ 136250 w 1143000"/>
                      <a:gd name="connsiteY58" fmla="*/ 410562 h 685800"/>
                      <a:gd name="connsiteX59" fmla="*/ 134916 w 1143000"/>
                      <a:gd name="connsiteY59" fmla="*/ 409800 h 685800"/>
                      <a:gd name="connsiteX60" fmla="*/ 133106 w 1143000"/>
                      <a:gd name="connsiteY60" fmla="*/ 408466 h 685800"/>
                      <a:gd name="connsiteX61" fmla="*/ 130630 w 1143000"/>
                      <a:gd name="connsiteY61" fmla="*/ 405514 h 685800"/>
                      <a:gd name="connsiteX62" fmla="*/ 129677 w 1143000"/>
                      <a:gd name="connsiteY62" fmla="*/ 403704 h 685800"/>
                      <a:gd name="connsiteX63" fmla="*/ 129011 w 1143000"/>
                      <a:gd name="connsiteY63" fmla="*/ 402180 h 685800"/>
                      <a:gd name="connsiteX64" fmla="*/ 128344 w 1143000"/>
                      <a:gd name="connsiteY64" fmla="*/ 398179 h 685800"/>
                      <a:gd name="connsiteX65" fmla="*/ 128344 w 1143000"/>
                      <a:gd name="connsiteY65" fmla="*/ 396274 h 685800"/>
                      <a:gd name="connsiteX66" fmla="*/ 128534 w 1143000"/>
                      <a:gd name="connsiteY66" fmla="*/ 394084 h 685800"/>
                      <a:gd name="connsiteX67" fmla="*/ 128534 w 1143000"/>
                      <a:gd name="connsiteY67" fmla="*/ 393607 h 685800"/>
                      <a:gd name="connsiteX68" fmla="*/ 130154 w 1143000"/>
                      <a:gd name="connsiteY68" fmla="*/ 388845 h 685800"/>
                      <a:gd name="connsiteX69" fmla="*/ 130535 w 1143000"/>
                      <a:gd name="connsiteY69" fmla="*/ 388083 h 685800"/>
                      <a:gd name="connsiteX70" fmla="*/ 130630 w 1143000"/>
                      <a:gd name="connsiteY70" fmla="*/ 387797 h 685800"/>
                      <a:gd name="connsiteX71" fmla="*/ 130916 w 1143000"/>
                      <a:gd name="connsiteY71" fmla="*/ 387226 h 685800"/>
                      <a:gd name="connsiteX72" fmla="*/ 131106 w 1143000"/>
                      <a:gd name="connsiteY72" fmla="*/ 386940 h 685800"/>
                      <a:gd name="connsiteX73" fmla="*/ 131678 w 1143000"/>
                      <a:gd name="connsiteY73" fmla="*/ 385892 h 685800"/>
                      <a:gd name="connsiteX74" fmla="*/ 135392 w 1143000"/>
                      <a:gd name="connsiteY74" fmla="*/ 381130 h 685800"/>
                      <a:gd name="connsiteX75" fmla="*/ 136250 w 1143000"/>
                      <a:gd name="connsiteY75" fmla="*/ 380177 h 685800"/>
                      <a:gd name="connsiteX76" fmla="*/ 138821 w 1143000"/>
                      <a:gd name="connsiteY76" fmla="*/ 377986 h 685800"/>
                      <a:gd name="connsiteX77" fmla="*/ 141488 w 1143000"/>
                      <a:gd name="connsiteY77" fmla="*/ 376558 h 685800"/>
                      <a:gd name="connsiteX78" fmla="*/ 305128 w 1143000"/>
                      <a:gd name="connsiteY78" fmla="*/ 262543 h 685800"/>
                      <a:gd name="connsiteX79" fmla="*/ 316844 w 1143000"/>
                      <a:gd name="connsiteY79" fmla="*/ 303787 h 685800"/>
                      <a:gd name="connsiteX80" fmla="*/ 246740 w 1143000"/>
                      <a:gd name="connsiteY80" fmla="*/ 351697 h 685800"/>
                      <a:gd name="connsiteX81" fmla="*/ 473149 w 1143000"/>
                      <a:gd name="connsiteY81" fmla="*/ 419992 h 685800"/>
                      <a:gd name="connsiteX82" fmla="*/ 330369 w 1143000"/>
                      <a:gd name="connsiteY82" fmla="*/ 263877 h 685800"/>
                      <a:gd name="connsiteX83" fmla="*/ 327416 w 1143000"/>
                      <a:gd name="connsiteY83" fmla="*/ 243017 h 685800"/>
                      <a:gd name="connsiteX84" fmla="*/ 327131 w 1143000"/>
                      <a:gd name="connsiteY84" fmla="*/ 239493 h 685800"/>
                      <a:gd name="connsiteX85" fmla="*/ 404093 w 1143000"/>
                      <a:gd name="connsiteY85" fmla="*/ 68519 h 685800"/>
                      <a:gd name="connsiteX86" fmla="*/ 617357 w 1143000"/>
                      <a:gd name="connsiteY86" fmla="*/ 54994 h 685800"/>
                      <a:gd name="connsiteX87" fmla="*/ 723085 w 1143000"/>
                      <a:gd name="connsiteY87" fmla="*/ 148243 h 685800"/>
                      <a:gd name="connsiteX88" fmla="*/ 741182 w 1143000"/>
                      <a:gd name="connsiteY88" fmla="*/ 231016 h 685800"/>
                      <a:gd name="connsiteX89" fmla="*/ 720894 w 1143000"/>
                      <a:gd name="connsiteY89" fmla="*/ 304168 h 685800"/>
                      <a:gd name="connsiteX90" fmla="*/ 719656 w 1143000"/>
                      <a:gd name="connsiteY90" fmla="*/ 302834 h 685800"/>
                      <a:gd name="connsiteX91" fmla="*/ 662601 w 1143000"/>
                      <a:gd name="connsiteY91" fmla="*/ 295881 h 685800"/>
                      <a:gd name="connsiteX92" fmla="*/ 635645 w 1143000"/>
                      <a:gd name="connsiteY92" fmla="*/ 342172 h 685800"/>
                      <a:gd name="connsiteX93" fmla="*/ 649933 w 1143000"/>
                      <a:gd name="connsiteY93" fmla="*/ 373129 h 685800"/>
                      <a:gd name="connsiteX94" fmla="*/ 650695 w 1143000"/>
                      <a:gd name="connsiteY94" fmla="*/ 373795 h 685800"/>
                      <a:gd name="connsiteX95" fmla="*/ 652124 w 1143000"/>
                      <a:gd name="connsiteY95" fmla="*/ 375319 h 685800"/>
                      <a:gd name="connsiteX96" fmla="*/ 662792 w 1143000"/>
                      <a:gd name="connsiteY96" fmla="*/ 384273 h 685800"/>
                      <a:gd name="connsiteX97" fmla="*/ 473149 w 1143000"/>
                      <a:gd name="connsiteY97" fmla="*/ 419992 h 685800"/>
                      <a:gd name="connsiteX98" fmla="*/ 914728 w 1143000"/>
                      <a:gd name="connsiteY98" fmla="*/ 493525 h 685800"/>
                      <a:gd name="connsiteX99" fmla="*/ 897107 w 1143000"/>
                      <a:gd name="connsiteY99" fmla="*/ 526862 h 685800"/>
                      <a:gd name="connsiteX100" fmla="*/ 668602 w 1143000"/>
                      <a:gd name="connsiteY100" fmla="*/ 356841 h 685800"/>
                      <a:gd name="connsiteX101" fmla="*/ 664887 w 1143000"/>
                      <a:gd name="connsiteY101" fmla="*/ 352174 h 685800"/>
                      <a:gd name="connsiteX102" fmla="*/ 664697 w 1143000"/>
                      <a:gd name="connsiteY102" fmla="*/ 351888 h 685800"/>
                      <a:gd name="connsiteX103" fmla="*/ 664601 w 1143000"/>
                      <a:gd name="connsiteY103" fmla="*/ 351793 h 685800"/>
                      <a:gd name="connsiteX104" fmla="*/ 663173 w 1143000"/>
                      <a:gd name="connsiteY104" fmla="*/ 349030 h 685800"/>
                      <a:gd name="connsiteX105" fmla="*/ 661934 w 1143000"/>
                      <a:gd name="connsiteY105" fmla="*/ 346268 h 685800"/>
                      <a:gd name="connsiteX106" fmla="*/ 661363 w 1143000"/>
                      <a:gd name="connsiteY106" fmla="*/ 344458 h 685800"/>
                      <a:gd name="connsiteX107" fmla="*/ 661172 w 1143000"/>
                      <a:gd name="connsiteY107" fmla="*/ 343696 h 685800"/>
                      <a:gd name="connsiteX108" fmla="*/ 660601 w 1143000"/>
                      <a:gd name="connsiteY108" fmla="*/ 340648 h 685800"/>
                      <a:gd name="connsiteX109" fmla="*/ 660506 w 1143000"/>
                      <a:gd name="connsiteY109" fmla="*/ 339982 h 685800"/>
                      <a:gd name="connsiteX110" fmla="*/ 660315 w 1143000"/>
                      <a:gd name="connsiteY110" fmla="*/ 339601 h 685800"/>
                      <a:gd name="connsiteX111" fmla="*/ 660410 w 1143000"/>
                      <a:gd name="connsiteY111" fmla="*/ 338839 h 685800"/>
                      <a:gd name="connsiteX112" fmla="*/ 660410 w 1143000"/>
                      <a:gd name="connsiteY112" fmla="*/ 338648 h 685800"/>
                      <a:gd name="connsiteX113" fmla="*/ 660410 w 1143000"/>
                      <a:gd name="connsiteY113" fmla="*/ 338458 h 685800"/>
                      <a:gd name="connsiteX114" fmla="*/ 660887 w 1143000"/>
                      <a:gd name="connsiteY114" fmla="*/ 333790 h 685800"/>
                      <a:gd name="connsiteX115" fmla="*/ 661553 w 1143000"/>
                      <a:gd name="connsiteY115" fmla="*/ 331695 h 685800"/>
                      <a:gd name="connsiteX116" fmla="*/ 662411 w 1143000"/>
                      <a:gd name="connsiteY116" fmla="*/ 329695 h 685800"/>
                      <a:gd name="connsiteX117" fmla="*/ 662601 w 1143000"/>
                      <a:gd name="connsiteY117" fmla="*/ 329314 h 685800"/>
                      <a:gd name="connsiteX118" fmla="*/ 662982 w 1143000"/>
                      <a:gd name="connsiteY118" fmla="*/ 328552 h 685800"/>
                      <a:gd name="connsiteX119" fmla="*/ 663268 w 1143000"/>
                      <a:gd name="connsiteY119" fmla="*/ 328456 h 685800"/>
                      <a:gd name="connsiteX120" fmla="*/ 664697 w 1143000"/>
                      <a:gd name="connsiteY120" fmla="*/ 325980 h 685800"/>
                      <a:gd name="connsiteX121" fmla="*/ 666221 w 1143000"/>
                      <a:gd name="connsiteY121" fmla="*/ 323980 h 685800"/>
                      <a:gd name="connsiteX122" fmla="*/ 669554 w 1143000"/>
                      <a:gd name="connsiteY122" fmla="*/ 321122 h 685800"/>
                      <a:gd name="connsiteX123" fmla="*/ 671459 w 1143000"/>
                      <a:gd name="connsiteY123" fmla="*/ 319693 h 685800"/>
                      <a:gd name="connsiteX124" fmla="*/ 671555 w 1143000"/>
                      <a:gd name="connsiteY124" fmla="*/ 319598 h 685800"/>
                      <a:gd name="connsiteX125" fmla="*/ 675936 w 1143000"/>
                      <a:gd name="connsiteY125" fmla="*/ 317598 h 685800"/>
                      <a:gd name="connsiteX126" fmla="*/ 677746 w 1143000"/>
                      <a:gd name="connsiteY126" fmla="*/ 316931 h 685800"/>
                      <a:gd name="connsiteX127" fmla="*/ 678508 w 1143000"/>
                      <a:gd name="connsiteY127" fmla="*/ 316741 h 685800"/>
                      <a:gd name="connsiteX128" fmla="*/ 683080 w 1143000"/>
                      <a:gd name="connsiteY128" fmla="*/ 315883 h 685800"/>
                      <a:gd name="connsiteX129" fmla="*/ 683937 w 1143000"/>
                      <a:gd name="connsiteY129" fmla="*/ 315693 h 685800"/>
                      <a:gd name="connsiteX130" fmla="*/ 686128 w 1143000"/>
                      <a:gd name="connsiteY130" fmla="*/ 315693 h 685800"/>
                      <a:gd name="connsiteX131" fmla="*/ 691462 w 1143000"/>
                      <a:gd name="connsiteY131" fmla="*/ 316360 h 685800"/>
                      <a:gd name="connsiteX132" fmla="*/ 691938 w 1143000"/>
                      <a:gd name="connsiteY132" fmla="*/ 316360 h 685800"/>
                      <a:gd name="connsiteX133" fmla="*/ 692129 w 1143000"/>
                      <a:gd name="connsiteY133" fmla="*/ 316360 h 685800"/>
                      <a:gd name="connsiteX134" fmla="*/ 692414 w 1143000"/>
                      <a:gd name="connsiteY134" fmla="*/ 316455 h 685800"/>
                      <a:gd name="connsiteX135" fmla="*/ 692700 w 1143000"/>
                      <a:gd name="connsiteY135" fmla="*/ 316550 h 685800"/>
                      <a:gd name="connsiteX136" fmla="*/ 695748 w 1143000"/>
                      <a:gd name="connsiteY136" fmla="*/ 317503 h 685800"/>
                      <a:gd name="connsiteX137" fmla="*/ 698891 w 1143000"/>
                      <a:gd name="connsiteY137" fmla="*/ 318741 h 685800"/>
                      <a:gd name="connsiteX138" fmla="*/ 699653 w 1143000"/>
                      <a:gd name="connsiteY138" fmla="*/ 319122 h 685800"/>
                      <a:gd name="connsiteX139" fmla="*/ 704702 w 1143000"/>
                      <a:gd name="connsiteY139" fmla="*/ 322360 h 685800"/>
                      <a:gd name="connsiteX140" fmla="*/ 708321 w 1143000"/>
                      <a:gd name="connsiteY140" fmla="*/ 326456 h 685800"/>
                      <a:gd name="connsiteX141" fmla="*/ 925872 w 1143000"/>
                      <a:gd name="connsiteY141" fmla="*/ 482380 h 685800"/>
                      <a:gd name="connsiteX142" fmla="*/ 914728 w 1143000"/>
                      <a:gd name="connsiteY142" fmla="*/ 493525 h 685800"/>
                      <a:gd name="connsiteX143" fmla="*/ 1044458 w 1143000"/>
                      <a:gd name="connsiteY143" fmla="*/ 657831 h 685800"/>
                      <a:gd name="connsiteX144" fmla="*/ 953971 w 1143000"/>
                      <a:gd name="connsiteY144" fmla="*/ 643353 h 685800"/>
                      <a:gd name="connsiteX145" fmla="*/ 923586 w 1143000"/>
                      <a:gd name="connsiteY145" fmla="*/ 526100 h 685800"/>
                      <a:gd name="connsiteX146" fmla="*/ 982165 w 1143000"/>
                      <a:gd name="connsiteY146" fmla="*/ 477237 h 685800"/>
                      <a:gd name="connsiteX147" fmla="*/ 1058746 w 1143000"/>
                      <a:gd name="connsiteY147" fmla="*/ 484666 h 685800"/>
                      <a:gd name="connsiteX148" fmla="*/ 1111324 w 1143000"/>
                      <a:gd name="connsiteY148" fmla="*/ 578964 h 685800"/>
                      <a:gd name="connsiteX149" fmla="*/ 1044458 w 1143000"/>
                      <a:gd name="connsiteY149" fmla="*/ 657831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</a:cxnLst>
                    <a:rect l="l" t="t" r="r" b="b"/>
                    <a:pathLst>
                      <a:path w="1143000" h="685800">
                        <a:moveTo>
                          <a:pt x="1132469" y="598490"/>
                        </a:moveTo>
                        <a:cubicBezTo>
                          <a:pt x="1147805" y="542293"/>
                          <a:pt x="1114753" y="477142"/>
                          <a:pt x="1058841" y="457996"/>
                        </a:cubicBezTo>
                        <a:cubicBezTo>
                          <a:pt x="1057698" y="457615"/>
                          <a:pt x="1056841" y="457711"/>
                          <a:pt x="1055698" y="457615"/>
                        </a:cubicBezTo>
                        <a:cubicBezTo>
                          <a:pt x="1032743" y="450376"/>
                          <a:pt x="1009883" y="446471"/>
                          <a:pt x="985118" y="451329"/>
                        </a:cubicBezTo>
                        <a:cubicBezTo>
                          <a:pt x="971211" y="453996"/>
                          <a:pt x="957876" y="459139"/>
                          <a:pt x="945875" y="466378"/>
                        </a:cubicBezTo>
                        <a:cubicBezTo>
                          <a:pt x="877676" y="417420"/>
                          <a:pt x="808905" y="368938"/>
                          <a:pt x="740992" y="319693"/>
                        </a:cubicBezTo>
                        <a:cubicBezTo>
                          <a:pt x="764233" y="269020"/>
                          <a:pt x="774234" y="215395"/>
                          <a:pt x="755851" y="161102"/>
                        </a:cubicBezTo>
                        <a:cubicBezTo>
                          <a:pt x="740420" y="115477"/>
                          <a:pt x="704987" y="78044"/>
                          <a:pt x="664792" y="53089"/>
                        </a:cubicBezTo>
                        <a:cubicBezTo>
                          <a:pt x="590211" y="6607"/>
                          <a:pt x="498485" y="-11205"/>
                          <a:pt x="417713" y="30991"/>
                        </a:cubicBezTo>
                        <a:cubicBezTo>
                          <a:pt x="345133" y="69091"/>
                          <a:pt x="300461" y="146434"/>
                          <a:pt x="301889" y="228253"/>
                        </a:cubicBezTo>
                        <a:cubicBezTo>
                          <a:pt x="301889" y="230539"/>
                          <a:pt x="302080" y="232730"/>
                          <a:pt x="302270" y="235016"/>
                        </a:cubicBezTo>
                        <a:cubicBezTo>
                          <a:pt x="263885" y="261686"/>
                          <a:pt x="225499" y="288356"/>
                          <a:pt x="187208" y="315026"/>
                        </a:cubicBezTo>
                        <a:cubicBezTo>
                          <a:pt x="155395" y="290547"/>
                          <a:pt x="110437" y="285689"/>
                          <a:pt x="73575" y="300834"/>
                        </a:cubicBezTo>
                        <a:cubicBezTo>
                          <a:pt x="29760" y="318836"/>
                          <a:pt x="4424" y="366271"/>
                          <a:pt x="7376" y="412562"/>
                        </a:cubicBezTo>
                        <a:cubicBezTo>
                          <a:pt x="7853" y="419134"/>
                          <a:pt x="8900" y="425326"/>
                          <a:pt x="10234" y="431326"/>
                        </a:cubicBezTo>
                        <a:cubicBezTo>
                          <a:pt x="10234" y="431326"/>
                          <a:pt x="10234" y="431422"/>
                          <a:pt x="10329" y="431422"/>
                        </a:cubicBezTo>
                        <a:cubicBezTo>
                          <a:pt x="12996" y="443423"/>
                          <a:pt x="17568" y="454663"/>
                          <a:pt x="24712" y="465807"/>
                        </a:cubicBezTo>
                        <a:cubicBezTo>
                          <a:pt x="33951" y="480285"/>
                          <a:pt x="46524" y="492477"/>
                          <a:pt x="61574" y="500859"/>
                        </a:cubicBezTo>
                        <a:cubicBezTo>
                          <a:pt x="92244" y="518004"/>
                          <a:pt x="129582" y="520290"/>
                          <a:pt x="162158" y="506669"/>
                        </a:cubicBezTo>
                        <a:cubicBezTo>
                          <a:pt x="207592" y="487714"/>
                          <a:pt x="232643" y="441137"/>
                          <a:pt x="228928" y="393322"/>
                        </a:cubicBezTo>
                        <a:cubicBezTo>
                          <a:pt x="239501" y="386273"/>
                          <a:pt x="249788" y="379225"/>
                          <a:pt x="260360" y="372271"/>
                        </a:cubicBezTo>
                        <a:cubicBezTo>
                          <a:pt x="282935" y="357317"/>
                          <a:pt x="305318" y="342077"/>
                          <a:pt x="327702" y="326742"/>
                        </a:cubicBezTo>
                        <a:cubicBezTo>
                          <a:pt x="351229" y="371319"/>
                          <a:pt x="389329" y="408181"/>
                          <a:pt x="435620" y="431041"/>
                        </a:cubicBezTo>
                        <a:cubicBezTo>
                          <a:pt x="475149" y="450662"/>
                          <a:pt x="520012" y="459139"/>
                          <a:pt x="564017" y="454282"/>
                        </a:cubicBezTo>
                        <a:cubicBezTo>
                          <a:pt x="608690" y="449424"/>
                          <a:pt x="648790" y="429421"/>
                          <a:pt x="682318" y="400370"/>
                        </a:cubicBezTo>
                        <a:cubicBezTo>
                          <a:pt x="749183" y="455329"/>
                          <a:pt x="819192" y="506002"/>
                          <a:pt x="892058" y="552865"/>
                        </a:cubicBezTo>
                        <a:cubicBezTo>
                          <a:pt x="888915" y="587536"/>
                          <a:pt x="900250" y="623922"/>
                          <a:pt x="923967" y="649258"/>
                        </a:cubicBezTo>
                        <a:cubicBezTo>
                          <a:pt x="986832" y="716505"/>
                          <a:pt x="1107800" y="688787"/>
                          <a:pt x="1132469" y="598490"/>
                        </a:cubicBezTo>
                        <a:close/>
                        <a:moveTo>
                          <a:pt x="159586" y="480571"/>
                        </a:moveTo>
                        <a:cubicBezTo>
                          <a:pt x="135869" y="493144"/>
                          <a:pt x="107865" y="494287"/>
                          <a:pt x="83100" y="484095"/>
                        </a:cubicBezTo>
                        <a:cubicBezTo>
                          <a:pt x="20616" y="458568"/>
                          <a:pt x="14139" y="364366"/>
                          <a:pt x="71956" y="329218"/>
                        </a:cubicBezTo>
                        <a:cubicBezTo>
                          <a:pt x="100721" y="311788"/>
                          <a:pt x="137202" y="313407"/>
                          <a:pt x="165206" y="330361"/>
                        </a:cubicBezTo>
                        <a:cubicBezTo>
                          <a:pt x="152442" y="339315"/>
                          <a:pt x="139488" y="348268"/>
                          <a:pt x="126629" y="357317"/>
                        </a:cubicBezTo>
                        <a:cubicBezTo>
                          <a:pt x="125582" y="357698"/>
                          <a:pt x="124629" y="358079"/>
                          <a:pt x="123772" y="358746"/>
                        </a:cubicBezTo>
                        <a:cubicBezTo>
                          <a:pt x="107960" y="371795"/>
                          <a:pt x="99102" y="392179"/>
                          <a:pt x="106341" y="412086"/>
                        </a:cubicBezTo>
                        <a:cubicBezTo>
                          <a:pt x="113199" y="430564"/>
                          <a:pt x="133011" y="438946"/>
                          <a:pt x="151585" y="436756"/>
                        </a:cubicBezTo>
                        <a:cubicBezTo>
                          <a:pt x="164825" y="435232"/>
                          <a:pt x="177017" y="428088"/>
                          <a:pt x="187399" y="419896"/>
                        </a:cubicBezTo>
                        <a:cubicBezTo>
                          <a:pt x="193019" y="416563"/>
                          <a:pt x="198543" y="413038"/>
                          <a:pt x="204068" y="409514"/>
                        </a:cubicBezTo>
                        <a:cubicBezTo>
                          <a:pt x="202163" y="438851"/>
                          <a:pt x="186637" y="466283"/>
                          <a:pt x="159586" y="480571"/>
                        </a:cubicBezTo>
                        <a:close/>
                        <a:moveTo>
                          <a:pt x="246740" y="351697"/>
                        </a:moveTo>
                        <a:cubicBezTo>
                          <a:pt x="234548" y="359698"/>
                          <a:pt x="222451" y="368080"/>
                          <a:pt x="210164" y="376272"/>
                        </a:cubicBezTo>
                        <a:cubicBezTo>
                          <a:pt x="209211" y="376748"/>
                          <a:pt x="208354" y="377320"/>
                          <a:pt x="207497" y="377986"/>
                        </a:cubicBezTo>
                        <a:cubicBezTo>
                          <a:pt x="195876" y="385797"/>
                          <a:pt x="184160" y="393226"/>
                          <a:pt x="172159" y="400370"/>
                        </a:cubicBezTo>
                        <a:cubicBezTo>
                          <a:pt x="171778" y="400561"/>
                          <a:pt x="171492" y="400942"/>
                          <a:pt x="171111" y="401227"/>
                        </a:cubicBezTo>
                        <a:cubicBezTo>
                          <a:pt x="169397" y="402561"/>
                          <a:pt x="167682" y="403894"/>
                          <a:pt x="165872" y="405133"/>
                        </a:cubicBezTo>
                        <a:cubicBezTo>
                          <a:pt x="165682" y="405323"/>
                          <a:pt x="165301" y="405514"/>
                          <a:pt x="165015" y="405704"/>
                        </a:cubicBezTo>
                        <a:cubicBezTo>
                          <a:pt x="164729" y="405895"/>
                          <a:pt x="164444" y="406085"/>
                          <a:pt x="164444" y="406085"/>
                        </a:cubicBezTo>
                        <a:cubicBezTo>
                          <a:pt x="163301" y="406657"/>
                          <a:pt x="162158" y="407323"/>
                          <a:pt x="161110" y="407895"/>
                        </a:cubicBezTo>
                        <a:cubicBezTo>
                          <a:pt x="159205" y="408847"/>
                          <a:pt x="157109" y="409800"/>
                          <a:pt x="155109" y="410562"/>
                        </a:cubicBezTo>
                        <a:lnTo>
                          <a:pt x="155109" y="410657"/>
                        </a:lnTo>
                        <a:cubicBezTo>
                          <a:pt x="154919" y="410657"/>
                          <a:pt x="154538" y="410752"/>
                          <a:pt x="154061" y="410943"/>
                        </a:cubicBezTo>
                        <a:cubicBezTo>
                          <a:pt x="153966" y="410943"/>
                          <a:pt x="153966" y="411038"/>
                          <a:pt x="153776" y="411038"/>
                        </a:cubicBezTo>
                        <a:cubicBezTo>
                          <a:pt x="153776" y="411038"/>
                          <a:pt x="153776" y="411038"/>
                          <a:pt x="153776" y="410943"/>
                        </a:cubicBezTo>
                        <a:lnTo>
                          <a:pt x="151109" y="411705"/>
                        </a:lnTo>
                        <a:cubicBezTo>
                          <a:pt x="149394" y="411991"/>
                          <a:pt x="147680" y="412181"/>
                          <a:pt x="145965" y="412467"/>
                        </a:cubicBezTo>
                        <a:cubicBezTo>
                          <a:pt x="145870" y="412467"/>
                          <a:pt x="145775" y="412372"/>
                          <a:pt x="145584" y="412467"/>
                        </a:cubicBezTo>
                        <a:cubicBezTo>
                          <a:pt x="144536" y="412467"/>
                          <a:pt x="143584" y="412372"/>
                          <a:pt x="142631" y="412276"/>
                        </a:cubicBezTo>
                        <a:cubicBezTo>
                          <a:pt x="141965" y="412276"/>
                          <a:pt x="141203" y="412086"/>
                          <a:pt x="140441" y="412086"/>
                        </a:cubicBezTo>
                        <a:lnTo>
                          <a:pt x="136250" y="410562"/>
                        </a:lnTo>
                        <a:cubicBezTo>
                          <a:pt x="135773" y="410276"/>
                          <a:pt x="135297" y="409990"/>
                          <a:pt x="134916" y="409800"/>
                        </a:cubicBezTo>
                        <a:cubicBezTo>
                          <a:pt x="134249" y="409324"/>
                          <a:pt x="133678" y="408943"/>
                          <a:pt x="133106" y="408466"/>
                        </a:cubicBezTo>
                        <a:cubicBezTo>
                          <a:pt x="132249" y="407514"/>
                          <a:pt x="131392" y="406657"/>
                          <a:pt x="130630" y="405514"/>
                        </a:cubicBezTo>
                        <a:cubicBezTo>
                          <a:pt x="130249" y="404942"/>
                          <a:pt x="129963" y="404371"/>
                          <a:pt x="129677" y="403704"/>
                        </a:cubicBezTo>
                        <a:cubicBezTo>
                          <a:pt x="129392" y="403228"/>
                          <a:pt x="129201" y="402751"/>
                          <a:pt x="129011" y="402180"/>
                        </a:cubicBezTo>
                        <a:cubicBezTo>
                          <a:pt x="128820" y="400846"/>
                          <a:pt x="128534" y="399513"/>
                          <a:pt x="128344" y="398179"/>
                        </a:cubicBezTo>
                        <a:cubicBezTo>
                          <a:pt x="128344" y="397513"/>
                          <a:pt x="128344" y="396846"/>
                          <a:pt x="128344" y="396274"/>
                        </a:cubicBezTo>
                        <a:cubicBezTo>
                          <a:pt x="128439" y="395512"/>
                          <a:pt x="128534" y="394846"/>
                          <a:pt x="128534" y="394084"/>
                        </a:cubicBezTo>
                        <a:cubicBezTo>
                          <a:pt x="128534" y="393988"/>
                          <a:pt x="128630" y="393798"/>
                          <a:pt x="128534" y="393607"/>
                        </a:cubicBezTo>
                        <a:cubicBezTo>
                          <a:pt x="129106" y="391988"/>
                          <a:pt x="129487" y="390464"/>
                          <a:pt x="130154" y="388845"/>
                        </a:cubicBezTo>
                        <a:cubicBezTo>
                          <a:pt x="130249" y="388654"/>
                          <a:pt x="130439" y="388369"/>
                          <a:pt x="130535" y="388083"/>
                        </a:cubicBezTo>
                        <a:lnTo>
                          <a:pt x="130630" y="387797"/>
                        </a:lnTo>
                        <a:cubicBezTo>
                          <a:pt x="130820" y="387607"/>
                          <a:pt x="130916" y="387416"/>
                          <a:pt x="130916" y="387226"/>
                        </a:cubicBezTo>
                        <a:cubicBezTo>
                          <a:pt x="131011" y="386940"/>
                          <a:pt x="131106" y="386940"/>
                          <a:pt x="131106" y="386940"/>
                        </a:cubicBezTo>
                        <a:cubicBezTo>
                          <a:pt x="131392" y="386559"/>
                          <a:pt x="131487" y="386178"/>
                          <a:pt x="131678" y="385892"/>
                        </a:cubicBezTo>
                        <a:cubicBezTo>
                          <a:pt x="132821" y="384178"/>
                          <a:pt x="134249" y="382749"/>
                          <a:pt x="135392" y="381130"/>
                        </a:cubicBezTo>
                        <a:cubicBezTo>
                          <a:pt x="135773" y="380844"/>
                          <a:pt x="136059" y="380558"/>
                          <a:pt x="136250" y="380177"/>
                        </a:cubicBezTo>
                        <a:cubicBezTo>
                          <a:pt x="137107" y="379320"/>
                          <a:pt x="138059" y="378653"/>
                          <a:pt x="138821" y="377986"/>
                        </a:cubicBezTo>
                        <a:cubicBezTo>
                          <a:pt x="139774" y="377605"/>
                          <a:pt x="140631" y="377129"/>
                          <a:pt x="141488" y="376558"/>
                        </a:cubicBezTo>
                        <a:cubicBezTo>
                          <a:pt x="195971" y="338458"/>
                          <a:pt x="250454" y="300453"/>
                          <a:pt x="305128" y="262543"/>
                        </a:cubicBezTo>
                        <a:cubicBezTo>
                          <a:pt x="307700" y="276736"/>
                          <a:pt x="311605" y="290452"/>
                          <a:pt x="316844" y="303787"/>
                        </a:cubicBezTo>
                        <a:cubicBezTo>
                          <a:pt x="293793" y="320170"/>
                          <a:pt x="270362" y="336076"/>
                          <a:pt x="246740" y="351697"/>
                        </a:cubicBezTo>
                        <a:close/>
                        <a:moveTo>
                          <a:pt x="473149" y="419992"/>
                        </a:moveTo>
                        <a:cubicBezTo>
                          <a:pt x="403045" y="396370"/>
                          <a:pt x="345419" y="337315"/>
                          <a:pt x="330369" y="263877"/>
                        </a:cubicBezTo>
                        <a:cubicBezTo>
                          <a:pt x="329036" y="256924"/>
                          <a:pt x="328083" y="249970"/>
                          <a:pt x="327416" y="243017"/>
                        </a:cubicBezTo>
                        <a:cubicBezTo>
                          <a:pt x="327512" y="241779"/>
                          <a:pt x="327512" y="240636"/>
                          <a:pt x="327131" y="239493"/>
                        </a:cubicBezTo>
                        <a:cubicBezTo>
                          <a:pt x="322178" y="173961"/>
                          <a:pt x="350562" y="108334"/>
                          <a:pt x="404093" y="68519"/>
                        </a:cubicBezTo>
                        <a:cubicBezTo>
                          <a:pt x="466196" y="22418"/>
                          <a:pt x="549158" y="21847"/>
                          <a:pt x="617357" y="54994"/>
                        </a:cubicBezTo>
                        <a:cubicBezTo>
                          <a:pt x="660791" y="76139"/>
                          <a:pt x="699749" y="104905"/>
                          <a:pt x="723085" y="148243"/>
                        </a:cubicBezTo>
                        <a:cubicBezTo>
                          <a:pt x="736610" y="173389"/>
                          <a:pt x="742992" y="202345"/>
                          <a:pt x="741182" y="231016"/>
                        </a:cubicBezTo>
                        <a:cubicBezTo>
                          <a:pt x="739563" y="255781"/>
                          <a:pt x="731181" y="281022"/>
                          <a:pt x="720894" y="304168"/>
                        </a:cubicBezTo>
                        <a:cubicBezTo>
                          <a:pt x="720513" y="303787"/>
                          <a:pt x="720227" y="303215"/>
                          <a:pt x="719656" y="302834"/>
                        </a:cubicBezTo>
                        <a:cubicBezTo>
                          <a:pt x="703368" y="290547"/>
                          <a:pt x="681270" y="286737"/>
                          <a:pt x="662601" y="295881"/>
                        </a:cubicBezTo>
                        <a:cubicBezTo>
                          <a:pt x="645075" y="304549"/>
                          <a:pt x="634121" y="322551"/>
                          <a:pt x="635645" y="342172"/>
                        </a:cubicBezTo>
                        <a:cubicBezTo>
                          <a:pt x="636503" y="353793"/>
                          <a:pt x="642313" y="364651"/>
                          <a:pt x="649933" y="373129"/>
                        </a:cubicBezTo>
                        <a:cubicBezTo>
                          <a:pt x="650123" y="373414"/>
                          <a:pt x="650504" y="373510"/>
                          <a:pt x="650695" y="373795"/>
                        </a:cubicBezTo>
                        <a:cubicBezTo>
                          <a:pt x="651171" y="374272"/>
                          <a:pt x="651552" y="374843"/>
                          <a:pt x="652124" y="375319"/>
                        </a:cubicBezTo>
                        <a:cubicBezTo>
                          <a:pt x="655648" y="378367"/>
                          <a:pt x="659267" y="381225"/>
                          <a:pt x="662792" y="384273"/>
                        </a:cubicBezTo>
                        <a:cubicBezTo>
                          <a:pt x="609356" y="428278"/>
                          <a:pt x="540395" y="442566"/>
                          <a:pt x="473149" y="419992"/>
                        </a:cubicBezTo>
                        <a:close/>
                        <a:moveTo>
                          <a:pt x="914728" y="493525"/>
                        </a:moveTo>
                        <a:cubicBezTo>
                          <a:pt x="906727" y="503526"/>
                          <a:pt x="900917" y="514861"/>
                          <a:pt x="897107" y="526862"/>
                        </a:cubicBezTo>
                        <a:cubicBezTo>
                          <a:pt x="817478" y="474951"/>
                          <a:pt x="740992" y="418563"/>
                          <a:pt x="668602" y="356841"/>
                        </a:cubicBezTo>
                        <a:cubicBezTo>
                          <a:pt x="667364" y="355412"/>
                          <a:pt x="666125" y="353793"/>
                          <a:pt x="664887" y="352174"/>
                        </a:cubicBezTo>
                        <a:cubicBezTo>
                          <a:pt x="664792" y="351888"/>
                          <a:pt x="664792" y="351888"/>
                          <a:pt x="664697" y="351888"/>
                        </a:cubicBezTo>
                        <a:cubicBezTo>
                          <a:pt x="664601" y="351793"/>
                          <a:pt x="664601" y="351793"/>
                          <a:pt x="664601" y="351793"/>
                        </a:cubicBezTo>
                        <a:cubicBezTo>
                          <a:pt x="664125" y="350840"/>
                          <a:pt x="663554" y="349983"/>
                          <a:pt x="663173" y="349030"/>
                        </a:cubicBezTo>
                        <a:cubicBezTo>
                          <a:pt x="662696" y="348173"/>
                          <a:pt x="662220" y="347221"/>
                          <a:pt x="661934" y="346268"/>
                        </a:cubicBezTo>
                        <a:cubicBezTo>
                          <a:pt x="661839" y="345887"/>
                          <a:pt x="661458" y="344839"/>
                          <a:pt x="661363" y="344458"/>
                        </a:cubicBezTo>
                        <a:cubicBezTo>
                          <a:pt x="661268" y="344173"/>
                          <a:pt x="661172" y="343792"/>
                          <a:pt x="661172" y="343696"/>
                        </a:cubicBezTo>
                        <a:cubicBezTo>
                          <a:pt x="660887" y="342649"/>
                          <a:pt x="660696" y="341696"/>
                          <a:pt x="660601" y="340648"/>
                        </a:cubicBezTo>
                        <a:cubicBezTo>
                          <a:pt x="660506" y="340553"/>
                          <a:pt x="660506" y="340172"/>
                          <a:pt x="660506" y="339982"/>
                        </a:cubicBezTo>
                        <a:cubicBezTo>
                          <a:pt x="660410" y="340172"/>
                          <a:pt x="660315" y="340267"/>
                          <a:pt x="660315" y="339601"/>
                        </a:cubicBezTo>
                        <a:cubicBezTo>
                          <a:pt x="660410" y="339410"/>
                          <a:pt x="660410" y="339029"/>
                          <a:pt x="660410" y="338839"/>
                        </a:cubicBezTo>
                        <a:cubicBezTo>
                          <a:pt x="660410" y="338743"/>
                          <a:pt x="660315" y="338743"/>
                          <a:pt x="660410" y="338648"/>
                        </a:cubicBezTo>
                        <a:cubicBezTo>
                          <a:pt x="660410" y="338553"/>
                          <a:pt x="660506" y="338458"/>
                          <a:pt x="660410" y="338458"/>
                        </a:cubicBezTo>
                        <a:cubicBezTo>
                          <a:pt x="660506" y="336934"/>
                          <a:pt x="660696" y="335410"/>
                          <a:pt x="660887" y="333790"/>
                        </a:cubicBezTo>
                        <a:cubicBezTo>
                          <a:pt x="661172" y="333124"/>
                          <a:pt x="661268" y="332362"/>
                          <a:pt x="661553" y="331695"/>
                        </a:cubicBezTo>
                        <a:cubicBezTo>
                          <a:pt x="661744" y="331123"/>
                          <a:pt x="662030" y="330361"/>
                          <a:pt x="662411" y="329695"/>
                        </a:cubicBezTo>
                        <a:lnTo>
                          <a:pt x="662601" y="329314"/>
                        </a:lnTo>
                        <a:cubicBezTo>
                          <a:pt x="662696" y="329123"/>
                          <a:pt x="662887" y="328837"/>
                          <a:pt x="662982" y="328552"/>
                        </a:cubicBezTo>
                        <a:cubicBezTo>
                          <a:pt x="663363" y="327599"/>
                          <a:pt x="663458" y="327885"/>
                          <a:pt x="663268" y="328456"/>
                        </a:cubicBezTo>
                        <a:cubicBezTo>
                          <a:pt x="663839" y="327504"/>
                          <a:pt x="664316" y="326361"/>
                          <a:pt x="664697" y="325980"/>
                        </a:cubicBezTo>
                        <a:cubicBezTo>
                          <a:pt x="665173" y="325218"/>
                          <a:pt x="665744" y="324646"/>
                          <a:pt x="666221" y="323980"/>
                        </a:cubicBezTo>
                        <a:cubicBezTo>
                          <a:pt x="667364" y="323027"/>
                          <a:pt x="668411" y="322075"/>
                          <a:pt x="669554" y="321122"/>
                        </a:cubicBezTo>
                        <a:cubicBezTo>
                          <a:pt x="670126" y="320646"/>
                          <a:pt x="670793" y="320170"/>
                          <a:pt x="671459" y="319693"/>
                        </a:cubicBezTo>
                        <a:cubicBezTo>
                          <a:pt x="671555" y="319693"/>
                          <a:pt x="671555" y="319693"/>
                          <a:pt x="671555" y="319598"/>
                        </a:cubicBezTo>
                        <a:cubicBezTo>
                          <a:pt x="673079" y="318931"/>
                          <a:pt x="674412" y="318169"/>
                          <a:pt x="675936" y="317598"/>
                        </a:cubicBezTo>
                        <a:cubicBezTo>
                          <a:pt x="676412" y="317407"/>
                          <a:pt x="677270" y="317122"/>
                          <a:pt x="677746" y="316931"/>
                        </a:cubicBezTo>
                        <a:cubicBezTo>
                          <a:pt x="677936" y="316931"/>
                          <a:pt x="678222" y="316741"/>
                          <a:pt x="678508" y="316741"/>
                        </a:cubicBezTo>
                        <a:cubicBezTo>
                          <a:pt x="680127" y="316455"/>
                          <a:pt x="681556" y="316074"/>
                          <a:pt x="683080" y="315883"/>
                        </a:cubicBezTo>
                        <a:cubicBezTo>
                          <a:pt x="683461" y="315883"/>
                          <a:pt x="683651" y="315788"/>
                          <a:pt x="683937" y="315693"/>
                        </a:cubicBezTo>
                        <a:cubicBezTo>
                          <a:pt x="684699" y="315788"/>
                          <a:pt x="685461" y="315693"/>
                          <a:pt x="686128" y="315693"/>
                        </a:cubicBezTo>
                        <a:cubicBezTo>
                          <a:pt x="687938" y="315788"/>
                          <a:pt x="689652" y="316074"/>
                          <a:pt x="691462" y="316360"/>
                        </a:cubicBezTo>
                        <a:cubicBezTo>
                          <a:pt x="691557" y="316264"/>
                          <a:pt x="691652" y="316360"/>
                          <a:pt x="691938" y="316360"/>
                        </a:cubicBezTo>
                        <a:cubicBezTo>
                          <a:pt x="692033" y="316360"/>
                          <a:pt x="692129" y="316360"/>
                          <a:pt x="692129" y="316360"/>
                        </a:cubicBezTo>
                        <a:lnTo>
                          <a:pt x="692414" y="316455"/>
                        </a:lnTo>
                        <a:cubicBezTo>
                          <a:pt x="692605" y="316550"/>
                          <a:pt x="692700" y="316550"/>
                          <a:pt x="692700" y="316550"/>
                        </a:cubicBezTo>
                        <a:cubicBezTo>
                          <a:pt x="693748" y="316836"/>
                          <a:pt x="694700" y="317217"/>
                          <a:pt x="695748" y="317503"/>
                        </a:cubicBezTo>
                        <a:cubicBezTo>
                          <a:pt x="696891" y="317884"/>
                          <a:pt x="697844" y="318360"/>
                          <a:pt x="698891" y="318741"/>
                        </a:cubicBezTo>
                        <a:cubicBezTo>
                          <a:pt x="699177" y="318931"/>
                          <a:pt x="699463" y="319027"/>
                          <a:pt x="699653" y="319122"/>
                        </a:cubicBezTo>
                        <a:cubicBezTo>
                          <a:pt x="701368" y="320170"/>
                          <a:pt x="703082" y="321217"/>
                          <a:pt x="704702" y="322360"/>
                        </a:cubicBezTo>
                        <a:cubicBezTo>
                          <a:pt x="705464" y="323884"/>
                          <a:pt x="706702" y="325313"/>
                          <a:pt x="708321" y="326456"/>
                        </a:cubicBezTo>
                        <a:cubicBezTo>
                          <a:pt x="780425" y="379034"/>
                          <a:pt x="853387" y="430279"/>
                          <a:pt x="925872" y="482380"/>
                        </a:cubicBezTo>
                        <a:cubicBezTo>
                          <a:pt x="921586" y="485714"/>
                          <a:pt x="917966" y="489524"/>
                          <a:pt x="914728" y="493525"/>
                        </a:cubicBezTo>
                        <a:close/>
                        <a:moveTo>
                          <a:pt x="1044458" y="657831"/>
                        </a:moveTo>
                        <a:cubicBezTo>
                          <a:pt x="1014169" y="667546"/>
                          <a:pt x="979593" y="662403"/>
                          <a:pt x="953971" y="643353"/>
                        </a:cubicBezTo>
                        <a:cubicBezTo>
                          <a:pt x="919109" y="617350"/>
                          <a:pt x="905870" y="565629"/>
                          <a:pt x="923586" y="526100"/>
                        </a:cubicBezTo>
                        <a:cubicBezTo>
                          <a:pt x="934349" y="501907"/>
                          <a:pt x="956828" y="484190"/>
                          <a:pt x="982165" y="477237"/>
                        </a:cubicBezTo>
                        <a:cubicBezTo>
                          <a:pt x="1009121" y="469998"/>
                          <a:pt x="1033219" y="475522"/>
                          <a:pt x="1058746" y="484666"/>
                        </a:cubicBezTo>
                        <a:cubicBezTo>
                          <a:pt x="1093131" y="500859"/>
                          <a:pt x="1115705" y="541435"/>
                          <a:pt x="1111324" y="578964"/>
                        </a:cubicBezTo>
                        <a:cubicBezTo>
                          <a:pt x="1107038" y="615254"/>
                          <a:pt x="1078844" y="646782"/>
                          <a:pt x="1044458" y="6578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7" name="任意多边形: 形状 806"/>
                  <p:cNvSpPr/>
                  <p:nvPr/>
                </p:nvSpPr>
                <p:spPr>
                  <a:xfrm flipV="1">
                    <a:off x="5547201" y="1337549"/>
                    <a:ext cx="180975" cy="180975"/>
                  </a:xfrm>
                  <a:custGeom>
                    <a:avLst/>
                    <a:gdLst>
                      <a:gd name="connsiteX0" fmla="*/ 134556 w 180975"/>
                      <a:gd name="connsiteY0" fmla="*/ 170840 h 180975"/>
                      <a:gd name="connsiteX1" fmla="*/ 58070 w 180975"/>
                      <a:gd name="connsiteY1" fmla="*/ 174364 h 180975"/>
                      <a:gd name="connsiteX2" fmla="*/ 46926 w 180975"/>
                      <a:gd name="connsiteY2" fmla="*/ 19488 h 180975"/>
                      <a:gd name="connsiteX3" fmla="*/ 140176 w 180975"/>
                      <a:gd name="connsiteY3" fmla="*/ 20630 h 180975"/>
                      <a:gd name="connsiteX4" fmla="*/ 101599 w 180975"/>
                      <a:gd name="connsiteY4" fmla="*/ 47586 h 180975"/>
                      <a:gd name="connsiteX5" fmla="*/ 98742 w 180975"/>
                      <a:gd name="connsiteY5" fmla="*/ 49015 h 180975"/>
                      <a:gd name="connsiteX6" fmla="*/ 81311 w 180975"/>
                      <a:gd name="connsiteY6" fmla="*/ 102355 h 180975"/>
                      <a:gd name="connsiteX7" fmla="*/ 126555 w 180975"/>
                      <a:gd name="connsiteY7" fmla="*/ 127025 h 180975"/>
                      <a:gd name="connsiteX8" fmla="*/ 162369 w 180975"/>
                      <a:gd name="connsiteY8" fmla="*/ 110166 h 180975"/>
                      <a:gd name="connsiteX9" fmla="*/ 179038 w 180975"/>
                      <a:gd name="connsiteY9" fmla="*/ 99783 h 180975"/>
                      <a:gd name="connsiteX10" fmla="*/ 134556 w 180975"/>
                      <a:gd name="connsiteY10" fmla="*/ 17084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0975" h="180975">
                        <a:moveTo>
                          <a:pt x="134556" y="170840"/>
                        </a:moveTo>
                        <a:cubicBezTo>
                          <a:pt x="110839" y="183413"/>
                          <a:pt x="82835" y="184556"/>
                          <a:pt x="58070" y="174364"/>
                        </a:cubicBezTo>
                        <a:cubicBezTo>
                          <a:pt x="-4414" y="148837"/>
                          <a:pt x="-10891" y="54635"/>
                          <a:pt x="46926" y="19488"/>
                        </a:cubicBezTo>
                        <a:cubicBezTo>
                          <a:pt x="75691" y="2057"/>
                          <a:pt x="112172" y="3676"/>
                          <a:pt x="140176" y="20630"/>
                        </a:cubicBezTo>
                        <a:cubicBezTo>
                          <a:pt x="127412" y="29584"/>
                          <a:pt x="114458" y="38538"/>
                          <a:pt x="101599" y="47586"/>
                        </a:cubicBezTo>
                        <a:cubicBezTo>
                          <a:pt x="100552" y="47967"/>
                          <a:pt x="99599" y="48348"/>
                          <a:pt x="98742" y="49015"/>
                        </a:cubicBezTo>
                        <a:cubicBezTo>
                          <a:pt x="82930" y="62064"/>
                          <a:pt x="74072" y="82448"/>
                          <a:pt x="81311" y="102355"/>
                        </a:cubicBezTo>
                        <a:cubicBezTo>
                          <a:pt x="88169" y="120833"/>
                          <a:pt x="107981" y="129216"/>
                          <a:pt x="126555" y="127025"/>
                        </a:cubicBezTo>
                        <a:cubicBezTo>
                          <a:pt x="139795" y="125501"/>
                          <a:pt x="151987" y="118357"/>
                          <a:pt x="162369" y="110166"/>
                        </a:cubicBezTo>
                        <a:cubicBezTo>
                          <a:pt x="167989" y="106832"/>
                          <a:pt x="173513" y="103307"/>
                          <a:pt x="179038" y="99783"/>
                        </a:cubicBezTo>
                        <a:cubicBezTo>
                          <a:pt x="177133" y="129120"/>
                          <a:pt x="161607" y="156552"/>
                          <a:pt x="134556" y="170840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8" name="任意多边形: 形状 807"/>
                  <p:cNvSpPr/>
                  <p:nvPr/>
                </p:nvSpPr>
                <p:spPr>
                  <a:xfrm flipV="1">
                    <a:off x="5643371" y="1410835"/>
                    <a:ext cx="200025" cy="161925"/>
                  </a:xfrm>
                  <a:custGeom>
                    <a:avLst/>
                    <a:gdLst>
                      <a:gd name="connsiteX0" fmla="*/ 195834 w 200025"/>
                      <a:gd name="connsiteY0" fmla="*/ 48578 h 161925"/>
                      <a:gd name="connsiteX1" fmla="*/ 125540 w 200025"/>
                      <a:gd name="connsiteY1" fmla="*/ 96202 h 161925"/>
                      <a:gd name="connsiteX2" fmla="*/ 88964 w 200025"/>
                      <a:gd name="connsiteY2" fmla="*/ 120777 h 161925"/>
                      <a:gd name="connsiteX3" fmla="*/ 86297 w 200025"/>
                      <a:gd name="connsiteY3" fmla="*/ 122492 h 161925"/>
                      <a:gd name="connsiteX4" fmla="*/ 50959 w 200025"/>
                      <a:gd name="connsiteY4" fmla="*/ 144875 h 161925"/>
                      <a:gd name="connsiteX5" fmla="*/ 49911 w 200025"/>
                      <a:gd name="connsiteY5" fmla="*/ 145733 h 161925"/>
                      <a:gd name="connsiteX6" fmla="*/ 44672 w 200025"/>
                      <a:gd name="connsiteY6" fmla="*/ 149638 h 161925"/>
                      <a:gd name="connsiteX7" fmla="*/ 43815 w 200025"/>
                      <a:gd name="connsiteY7" fmla="*/ 150209 h 161925"/>
                      <a:gd name="connsiteX8" fmla="*/ 43244 w 200025"/>
                      <a:gd name="connsiteY8" fmla="*/ 150590 h 161925"/>
                      <a:gd name="connsiteX9" fmla="*/ 39910 w 200025"/>
                      <a:gd name="connsiteY9" fmla="*/ 152400 h 161925"/>
                      <a:gd name="connsiteX10" fmla="*/ 33909 w 200025"/>
                      <a:gd name="connsiteY10" fmla="*/ 155067 h 161925"/>
                      <a:gd name="connsiteX11" fmla="*/ 32576 w 200025"/>
                      <a:gd name="connsiteY11" fmla="*/ 155543 h 161925"/>
                      <a:gd name="connsiteX12" fmla="*/ 29909 w 200025"/>
                      <a:gd name="connsiteY12" fmla="*/ 156305 h 161925"/>
                      <a:gd name="connsiteX13" fmla="*/ 24765 w 200025"/>
                      <a:gd name="connsiteY13" fmla="*/ 157067 h 161925"/>
                      <a:gd name="connsiteX14" fmla="*/ 24384 w 200025"/>
                      <a:gd name="connsiteY14" fmla="*/ 157067 h 161925"/>
                      <a:gd name="connsiteX15" fmla="*/ 21431 w 200025"/>
                      <a:gd name="connsiteY15" fmla="*/ 156877 h 161925"/>
                      <a:gd name="connsiteX16" fmla="*/ 19241 w 200025"/>
                      <a:gd name="connsiteY16" fmla="*/ 156686 h 161925"/>
                      <a:gd name="connsiteX17" fmla="*/ 15050 w 200025"/>
                      <a:gd name="connsiteY17" fmla="*/ 155162 h 161925"/>
                      <a:gd name="connsiteX18" fmla="*/ 13716 w 200025"/>
                      <a:gd name="connsiteY18" fmla="*/ 154400 h 161925"/>
                      <a:gd name="connsiteX19" fmla="*/ 11906 w 200025"/>
                      <a:gd name="connsiteY19" fmla="*/ 153067 h 161925"/>
                      <a:gd name="connsiteX20" fmla="*/ 9430 w 200025"/>
                      <a:gd name="connsiteY20" fmla="*/ 150114 h 161925"/>
                      <a:gd name="connsiteX21" fmla="*/ 8477 w 200025"/>
                      <a:gd name="connsiteY21" fmla="*/ 148304 h 161925"/>
                      <a:gd name="connsiteX22" fmla="*/ 7811 w 200025"/>
                      <a:gd name="connsiteY22" fmla="*/ 146780 h 161925"/>
                      <a:gd name="connsiteX23" fmla="*/ 7144 w 200025"/>
                      <a:gd name="connsiteY23" fmla="*/ 142780 h 161925"/>
                      <a:gd name="connsiteX24" fmla="*/ 7144 w 200025"/>
                      <a:gd name="connsiteY24" fmla="*/ 140875 h 161925"/>
                      <a:gd name="connsiteX25" fmla="*/ 7334 w 200025"/>
                      <a:gd name="connsiteY25" fmla="*/ 138684 h 161925"/>
                      <a:gd name="connsiteX26" fmla="*/ 7334 w 200025"/>
                      <a:gd name="connsiteY26" fmla="*/ 138208 h 161925"/>
                      <a:gd name="connsiteX27" fmla="*/ 8954 w 200025"/>
                      <a:gd name="connsiteY27" fmla="*/ 133445 h 161925"/>
                      <a:gd name="connsiteX28" fmla="*/ 9335 w 200025"/>
                      <a:gd name="connsiteY28" fmla="*/ 132683 h 161925"/>
                      <a:gd name="connsiteX29" fmla="*/ 9430 w 200025"/>
                      <a:gd name="connsiteY29" fmla="*/ 132398 h 161925"/>
                      <a:gd name="connsiteX30" fmla="*/ 9716 w 200025"/>
                      <a:gd name="connsiteY30" fmla="*/ 131826 h 161925"/>
                      <a:gd name="connsiteX31" fmla="*/ 9906 w 200025"/>
                      <a:gd name="connsiteY31" fmla="*/ 131540 h 161925"/>
                      <a:gd name="connsiteX32" fmla="*/ 10478 w 200025"/>
                      <a:gd name="connsiteY32" fmla="*/ 130493 h 161925"/>
                      <a:gd name="connsiteX33" fmla="*/ 14192 w 200025"/>
                      <a:gd name="connsiteY33" fmla="*/ 125730 h 161925"/>
                      <a:gd name="connsiteX34" fmla="*/ 15050 w 200025"/>
                      <a:gd name="connsiteY34" fmla="*/ 124777 h 161925"/>
                      <a:gd name="connsiteX35" fmla="*/ 17621 w 200025"/>
                      <a:gd name="connsiteY35" fmla="*/ 122587 h 161925"/>
                      <a:gd name="connsiteX36" fmla="*/ 20288 w 200025"/>
                      <a:gd name="connsiteY36" fmla="*/ 121158 h 161925"/>
                      <a:gd name="connsiteX37" fmla="*/ 183928 w 200025"/>
                      <a:gd name="connsiteY37" fmla="*/ 7144 h 161925"/>
                      <a:gd name="connsiteX38" fmla="*/ 195834 w 200025"/>
                      <a:gd name="connsiteY38" fmla="*/ 48578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00025" h="161925">
                        <a:moveTo>
                          <a:pt x="195834" y="48578"/>
                        </a:moveTo>
                        <a:cubicBezTo>
                          <a:pt x="172593" y="64675"/>
                          <a:pt x="149066" y="80581"/>
                          <a:pt x="125540" y="96202"/>
                        </a:cubicBezTo>
                        <a:cubicBezTo>
                          <a:pt x="113348" y="104203"/>
                          <a:pt x="101251" y="112586"/>
                          <a:pt x="88964" y="120777"/>
                        </a:cubicBezTo>
                        <a:cubicBezTo>
                          <a:pt x="88011" y="121253"/>
                          <a:pt x="87154" y="121825"/>
                          <a:pt x="86297" y="122492"/>
                        </a:cubicBezTo>
                        <a:cubicBezTo>
                          <a:pt x="74676" y="130302"/>
                          <a:pt x="62960" y="137731"/>
                          <a:pt x="50959" y="144875"/>
                        </a:cubicBezTo>
                        <a:cubicBezTo>
                          <a:pt x="50578" y="145066"/>
                          <a:pt x="50292" y="145447"/>
                          <a:pt x="49911" y="145733"/>
                        </a:cubicBezTo>
                        <a:cubicBezTo>
                          <a:pt x="48197" y="147066"/>
                          <a:pt x="46482" y="148400"/>
                          <a:pt x="44672" y="149638"/>
                        </a:cubicBezTo>
                        <a:cubicBezTo>
                          <a:pt x="44482" y="149828"/>
                          <a:pt x="44101" y="150019"/>
                          <a:pt x="43815" y="150209"/>
                        </a:cubicBezTo>
                        <a:cubicBezTo>
                          <a:pt x="43529" y="150400"/>
                          <a:pt x="43244" y="150590"/>
                          <a:pt x="43244" y="150590"/>
                        </a:cubicBezTo>
                        <a:cubicBezTo>
                          <a:pt x="42101" y="151162"/>
                          <a:pt x="40958" y="151828"/>
                          <a:pt x="39910" y="152400"/>
                        </a:cubicBezTo>
                        <a:cubicBezTo>
                          <a:pt x="38005" y="153352"/>
                          <a:pt x="35909" y="154305"/>
                          <a:pt x="33909" y="155067"/>
                        </a:cubicBezTo>
                        <a:cubicBezTo>
                          <a:pt x="34100" y="154877"/>
                          <a:pt x="33338" y="154972"/>
                          <a:pt x="32576" y="155543"/>
                        </a:cubicBezTo>
                        <a:lnTo>
                          <a:pt x="29909" y="156305"/>
                        </a:lnTo>
                        <a:cubicBezTo>
                          <a:pt x="28194" y="156591"/>
                          <a:pt x="26480" y="156781"/>
                          <a:pt x="24765" y="157067"/>
                        </a:cubicBezTo>
                        <a:cubicBezTo>
                          <a:pt x="24670" y="157067"/>
                          <a:pt x="24575" y="156972"/>
                          <a:pt x="24384" y="157067"/>
                        </a:cubicBezTo>
                        <a:cubicBezTo>
                          <a:pt x="23336" y="157067"/>
                          <a:pt x="22384" y="156972"/>
                          <a:pt x="21431" y="156877"/>
                        </a:cubicBezTo>
                        <a:cubicBezTo>
                          <a:pt x="20765" y="156877"/>
                          <a:pt x="20003" y="156686"/>
                          <a:pt x="19241" y="156686"/>
                        </a:cubicBezTo>
                        <a:lnTo>
                          <a:pt x="15050" y="155162"/>
                        </a:lnTo>
                        <a:cubicBezTo>
                          <a:pt x="14573" y="154877"/>
                          <a:pt x="14097" y="154591"/>
                          <a:pt x="13716" y="154400"/>
                        </a:cubicBezTo>
                        <a:cubicBezTo>
                          <a:pt x="13049" y="153924"/>
                          <a:pt x="12478" y="153543"/>
                          <a:pt x="11906" y="153067"/>
                        </a:cubicBezTo>
                        <a:cubicBezTo>
                          <a:pt x="11049" y="152114"/>
                          <a:pt x="10192" y="151257"/>
                          <a:pt x="9430" y="150114"/>
                        </a:cubicBezTo>
                        <a:cubicBezTo>
                          <a:pt x="9049" y="149543"/>
                          <a:pt x="8763" y="148971"/>
                          <a:pt x="8477" y="148304"/>
                        </a:cubicBezTo>
                        <a:cubicBezTo>
                          <a:pt x="8192" y="147828"/>
                          <a:pt x="8001" y="147352"/>
                          <a:pt x="7811" y="146780"/>
                        </a:cubicBezTo>
                        <a:cubicBezTo>
                          <a:pt x="7620" y="145447"/>
                          <a:pt x="7334" y="144113"/>
                          <a:pt x="7144" y="142780"/>
                        </a:cubicBezTo>
                        <a:cubicBezTo>
                          <a:pt x="7144" y="142113"/>
                          <a:pt x="7144" y="141446"/>
                          <a:pt x="7144" y="140875"/>
                        </a:cubicBezTo>
                        <a:cubicBezTo>
                          <a:pt x="7239" y="140113"/>
                          <a:pt x="7334" y="139446"/>
                          <a:pt x="7334" y="138684"/>
                        </a:cubicBezTo>
                        <a:cubicBezTo>
                          <a:pt x="7334" y="138589"/>
                          <a:pt x="7430" y="138398"/>
                          <a:pt x="7334" y="138208"/>
                        </a:cubicBezTo>
                        <a:cubicBezTo>
                          <a:pt x="7906" y="136589"/>
                          <a:pt x="8287" y="135065"/>
                          <a:pt x="8954" y="133445"/>
                        </a:cubicBezTo>
                        <a:cubicBezTo>
                          <a:pt x="9049" y="133255"/>
                          <a:pt x="9239" y="132969"/>
                          <a:pt x="9335" y="132683"/>
                        </a:cubicBezTo>
                        <a:lnTo>
                          <a:pt x="9430" y="132398"/>
                        </a:lnTo>
                        <a:cubicBezTo>
                          <a:pt x="9620" y="132207"/>
                          <a:pt x="9716" y="132017"/>
                          <a:pt x="9716" y="131826"/>
                        </a:cubicBezTo>
                        <a:cubicBezTo>
                          <a:pt x="9811" y="131540"/>
                          <a:pt x="9906" y="131540"/>
                          <a:pt x="9906" y="131540"/>
                        </a:cubicBezTo>
                        <a:cubicBezTo>
                          <a:pt x="10192" y="131159"/>
                          <a:pt x="10287" y="130778"/>
                          <a:pt x="10478" y="130493"/>
                        </a:cubicBezTo>
                        <a:cubicBezTo>
                          <a:pt x="11621" y="128778"/>
                          <a:pt x="13049" y="127349"/>
                          <a:pt x="14192" y="125730"/>
                        </a:cubicBezTo>
                        <a:cubicBezTo>
                          <a:pt x="14573" y="125444"/>
                          <a:pt x="14859" y="125158"/>
                          <a:pt x="15050" y="124777"/>
                        </a:cubicBezTo>
                        <a:cubicBezTo>
                          <a:pt x="15907" y="123920"/>
                          <a:pt x="16859" y="123253"/>
                          <a:pt x="17621" y="122587"/>
                        </a:cubicBezTo>
                        <a:cubicBezTo>
                          <a:pt x="18574" y="122206"/>
                          <a:pt x="19431" y="121729"/>
                          <a:pt x="20288" y="121158"/>
                        </a:cubicBezTo>
                        <a:cubicBezTo>
                          <a:pt x="74771" y="83058"/>
                          <a:pt x="129254" y="45053"/>
                          <a:pt x="183928" y="7144"/>
                        </a:cubicBezTo>
                        <a:cubicBezTo>
                          <a:pt x="186595" y="21622"/>
                          <a:pt x="190595" y="35338"/>
                          <a:pt x="195834" y="485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0" name="任意多边形: 形状 809"/>
                  <p:cNvSpPr/>
                  <p:nvPr/>
                </p:nvSpPr>
                <p:spPr>
                  <a:xfrm flipV="1">
                    <a:off x="6175396" y="1300631"/>
                    <a:ext cx="276225" cy="219075"/>
                  </a:xfrm>
                  <a:custGeom>
                    <a:avLst/>
                    <a:gdLst>
                      <a:gd name="connsiteX0" fmla="*/ 271981 w 276225"/>
                      <a:gd name="connsiteY0" fmla="*/ 173641 h 219075"/>
                      <a:gd name="connsiteX1" fmla="*/ 261504 w 276225"/>
                      <a:gd name="connsiteY1" fmla="*/ 184976 h 219075"/>
                      <a:gd name="connsiteX2" fmla="*/ 243882 w 276225"/>
                      <a:gd name="connsiteY2" fmla="*/ 218313 h 219075"/>
                      <a:gd name="connsiteX3" fmla="*/ 15378 w 276225"/>
                      <a:gd name="connsiteY3" fmla="*/ 48292 h 219075"/>
                      <a:gd name="connsiteX4" fmla="*/ 11663 w 276225"/>
                      <a:gd name="connsiteY4" fmla="*/ 43625 h 219075"/>
                      <a:gd name="connsiteX5" fmla="*/ 11472 w 276225"/>
                      <a:gd name="connsiteY5" fmla="*/ 43339 h 219075"/>
                      <a:gd name="connsiteX6" fmla="*/ 11377 w 276225"/>
                      <a:gd name="connsiteY6" fmla="*/ 43244 h 219075"/>
                      <a:gd name="connsiteX7" fmla="*/ 9948 w 276225"/>
                      <a:gd name="connsiteY7" fmla="*/ 40481 h 219075"/>
                      <a:gd name="connsiteX8" fmla="*/ 8710 w 276225"/>
                      <a:gd name="connsiteY8" fmla="*/ 37719 h 219075"/>
                      <a:gd name="connsiteX9" fmla="*/ 8139 w 276225"/>
                      <a:gd name="connsiteY9" fmla="*/ 35909 h 219075"/>
                      <a:gd name="connsiteX10" fmla="*/ 7948 w 276225"/>
                      <a:gd name="connsiteY10" fmla="*/ 35147 h 219075"/>
                      <a:gd name="connsiteX11" fmla="*/ 7377 w 276225"/>
                      <a:gd name="connsiteY11" fmla="*/ 32099 h 219075"/>
                      <a:gd name="connsiteX12" fmla="*/ 7281 w 276225"/>
                      <a:gd name="connsiteY12" fmla="*/ 31432 h 219075"/>
                      <a:gd name="connsiteX13" fmla="*/ 7186 w 276225"/>
                      <a:gd name="connsiteY13" fmla="*/ 30290 h 219075"/>
                      <a:gd name="connsiteX14" fmla="*/ 7186 w 276225"/>
                      <a:gd name="connsiteY14" fmla="*/ 30099 h 219075"/>
                      <a:gd name="connsiteX15" fmla="*/ 7186 w 276225"/>
                      <a:gd name="connsiteY15" fmla="*/ 29908 h 219075"/>
                      <a:gd name="connsiteX16" fmla="*/ 7662 w 276225"/>
                      <a:gd name="connsiteY16" fmla="*/ 25241 h 219075"/>
                      <a:gd name="connsiteX17" fmla="*/ 8329 w 276225"/>
                      <a:gd name="connsiteY17" fmla="*/ 23146 h 219075"/>
                      <a:gd name="connsiteX18" fmla="*/ 9186 w 276225"/>
                      <a:gd name="connsiteY18" fmla="*/ 21146 h 219075"/>
                      <a:gd name="connsiteX19" fmla="*/ 9377 w 276225"/>
                      <a:gd name="connsiteY19" fmla="*/ 20765 h 219075"/>
                      <a:gd name="connsiteX20" fmla="*/ 9758 w 276225"/>
                      <a:gd name="connsiteY20" fmla="*/ 20003 h 219075"/>
                      <a:gd name="connsiteX21" fmla="*/ 10044 w 276225"/>
                      <a:gd name="connsiteY21" fmla="*/ 19907 h 219075"/>
                      <a:gd name="connsiteX22" fmla="*/ 11472 w 276225"/>
                      <a:gd name="connsiteY22" fmla="*/ 17431 h 219075"/>
                      <a:gd name="connsiteX23" fmla="*/ 12996 w 276225"/>
                      <a:gd name="connsiteY23" fmla="*/ 15430 h 219075"/>
                      <a:gd name="connsiteX24" fmla="*/ 16330 w 276225"/>
                      <a:gd name="connsiteY24" fmla="*/ 12573 h 219075"/>
                      <a:gd name="connsiteX25" fmla="*/ 18235 w 276225"/>
                      <a:gd name="connsiteY25" fmla="*/ 11144 h 219075"/>
                      <a:gd name="connsiteX26" fmla="*/ 18330 w 276225"/>
                      <a:gd name="connsiteY26" fmla="*/ 11049 h 219075"/>
                      <a:gd name="connsiteX27" fmla="*/ 22712 w 276225"/>
                      <a:gd name="connsiteY27" fmla="*/ 9049 h 219075"/>
                      <a:gd name="connsiteX28" fmla="*/ 24522 w 276225"/>
                      <a:gd name="connsiteY28" fmla="*/ 8382 h 219075"/>
                      <a:gd name="connsiteX29" fmla="*/ 25284 w 276225"/>
                      <a:gd name="connsiteY29" fmla="*/ 8192 h 219075"/>
                      <a:gd name="connsiteX30" fmla="*/ 29856 w 276225"/>
                      <a:gd name="connsiteY30" fmla="*/ 7334 h 219075"/>
                      <a:gd name="connsiteX31" fmla="*/ 30713 w 276225"/>
                      <a:gd name="connsiteY31" fmla="*/ 7144 h 219075"/>
                      <a:gd name="connsiteX32" fmla="*/ 32904 w 276225"/>
                      <a:gd name="connsiteY32" fmla="*/ 7144 h 219075"/>
                      <a:gd name="connsiteX33" fmla="*/ 38238 w 276225"/>
                      <a:gd name="connsiteY33" fmla="*/ 7810 h 219075"/>
                      <a:gd name="connsiteX34" fmla="*/ 39476 w 276225"/>
                      <a:gd name="connsiteY34" fmla="*/ 8001 h 219075"/>
                      <a:gd name="connsiteX35" fmla="*/ 42524 w 276225"/>
                      <a:gd name="connsiteY35" fmla="*/ 8954 h 219075"/>
                      <a:gd name="connsiteX36" fmla="*/ 45667 w 276225"/>
                      <a:gd name="connsiteY36" fmla="*/ 10192 h 219075"/>
                      <a:gd name="connsiteX37" fmla="*/ 46429 w 276225"/>
                      <a:gd name="connsiteY37" fmla="*/ 10573 h 219075"/>
                      <a:gd name="connsiteX38" fmla="*/ 51477 w 276225"/>
                      <a:gd name="connsiteY38" fmla="*/ 13811 h 219075"/>
                      <a:gd name="connsiteX39" fmla="*/ 55097 w 276225"/>
                      <a:gd name="connsiteY39" fmla="*/ 17907 h 219075"/>
                      <a:gd name="connsiteX40" fmla="*/ 271981 w 276225"/>
                      <a:gd name="connsiteY40" fmla="*/ 173641 h 21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276225" h="219075">
                        <a:moveTo>
                          <a:pt x="271981" y="173641"/>
                        </a:moveTo>
                        <a:cubicBezTo>
                          <a:pt x="268362" y="177165"/>
                          <a:pt x="264742" y="180975"/>
                          <a:pt x="261504" y="184976"/>
                        </a:cubicBezTo>
                        <a:cubicBezTo>
                          <a:pt x="253503" y="194977"/>
                          <a:pt x="247692" y="206312"/>
                          <a:pt x="243882" y="218313"/>
                        </a:cubicBezTo>
                        <a:cubicBezTo>
                          <a:pt x="164253" y="166402"/>
                          <a:pt x="87768" y="110014"/>
                          <a:pt x="15378" y="48292"/>
                        </a:cubicBezTo>
                        <a:cubicBezTo>
                          <a:pt x="14139" y="46863"/>
                          <a:pt x="12901" y="45244"/>
                          <a:pt x="11663" y="43625"/>
                        </a:cubicBezTo>
                        <a:cubicBezTo>
                          <a:pt x="11568" y="43339"/>
                          <a:pt x="11568" y="43339"/>
                          <a:pt x="11472" y="43339"/>
                        </a:cubicBezTo>
                        <a:cubicBezTo>
                          <a:pt x="11377" y="43244"/>
                          <a:pt x="11377" y="43244"/>
                          <a:pt x="11377" y="43244"/>
                        </a:cubicBezTo>
                        <a:cubicBezTo>
                          <a:pt x="10901" y="42291"/>
                          <a:pt x="10329" y="41434"/>
                          <a:pt x="9948" y="40481"/>
                        </a:cubicBezTo>
                        <a:cubicBezTo>
                          <a:pt x="9472" y="39624"/>
                          <a:pt x="8996" y="38672"/>
                          <a:pt x="8710" y="37719"/>
                        </a:cubicBezTo>
                        <a:cubicBezTo>
                          <a:pt x="8615" y="37338"/>
                          <a:pt x="8234" y="36290"/>
                          <a:pt x="8139" y="35909"/>
                        </a:cubicBezTo>
                        <a:cubicBezTo>
                          <a:pt x="8043" y="35624"/>
                          <a:pt x="7948" y="35243"/>
                          <a:pt x="7948" y="35147"/>
                        </a:cubicBezTo>
                        <a:cubicBezTo>
                          <a:pt x="7662" y="34100"/>
                          <a:pt x="7472" y="33147"/>
                          <a:pt x="7377" y="32099"/>
                        </a:cubicBezTo>
                        <a:cubicBezTo>
                          <a:pt x="7281" y="32004"/>
                          <a:pt x="7281" y="31623"/>
                          <a:pt x="7281" y="31432"/>
                        </a:cubicBezTo>
                        <a:cubicBezTo>
                          <a:pt x="7377" y="31147"/>
                          <a:pt x="7377" y="30766"/>
                          <a:pt x="7186" y="30290"/>
                        </a:cubicBezTo>
                        <a:cubicBezTo>
                          <a:pt x="7186" y="30194"/>
                          <a:pt x="7091" y="30194"/>
                          <a:pt x="7186" y="30099"/>
                        </a:cubicBezTo>
                        <a:cubicBezTo>
                          <a:pt x="7186" y="30004"/>
                          <a:pt x="7281" y="29908"/>
                          <a:pt x="7186" y="29908"/>
                        </a:cubicBezTo>
                        <a:cubicBezTo>
                          <a:pt x="7281" y="28384"/>
                          <a:pt x="7472" y="26860"/>
                          <a:pt x="7662" y="25241"/>
                        </a:cubicBezTo>
                        <a:cubicBezTo>
                          <a:pt x="7948" y="24575"/>
                          <a:pt x="8043" y="23813"/>
                          <a:pt x="8329" y="23146"/>
                        </a:cubicBezTo>
                        <a:cubicBezTo>
                          <a:pt x="8520" y="22574"/>
                          <a:pt x="8805" y="21812"/>
                          <a:pt x="9186" y="21146"/>
                        </a:cubicBezTo>
                        <a:lnTo>
                          <a:pt x="9377" y="20765"/>
                        </a:lnTo>
                        <a:cubicBezTo>
                          <a:pt x="9472" y="20574"/>
                          <a:pt x="9663" y="20288"/>
                          <a:pt x="9758" y="20003"/>
                        </a:cubicBezTo>
                        <a:cubicBezTo>
                          <a:pt x="10139" y="19050"/>
                          <a:pt x="10234" y="19336"/>
                          <a:pt x="10044" y="19907"/>
                        </a:cubicBezTo>
                        <a:cubicBezTo>
                          <a:pt x="10615" y="18955"/>
                          <a:pt x="11091" y="17812"/>
                          <a:pt x="11472" y="17431"/>
                        </a:cubicBezTo>
                        <a:cubicBezTo>
                          <a:pt x="11949" y="16669"/>
                          <a:pt x="12520" y="16097"/>
                          <a:pt x="12996" y="15430"/>
                        </a:cubicBezTo>
                        <a:cubicBezTo>
                          <a:pt x="14139" y="14478"/>
                          <a:pt x="15187" y="13526"/>
                          <a:pt x="16330" y="12573"/>
                        </a:cubicBezTo>
                        <a:cubicBezTo>
                          <a:pt x="16902" y="12097"/>
                          <a:pt x="17568" y="11621"/>
                          <a:pt x="18235" y="11144"/>
                        </a:cubicBezTo>
                        <a:cubicBezTo>
                          <a:pt x="18330" y="11144"/>
                          <a:pt x="18330" y="11144"/>
                          <a:pt x="18330" y="11049"/>
                        </a:cubicBezTo>
                        <a:cubicBezTo>
                          <a:pt x="19854" y="10382"/>
                          <a:pt x="21188" y="9620"/>
                          <a:pt x="22712" y="9049"/>
                        </a:cubicBezTo>
                        <a:cubicBezTo>
                          <a:pt x="23188" y="8858"/>
                          <a:pt x="24045" y="8573"/>
                          <a:pt x="24522" y="8382"/>
                        </a:cubicBezTo>
                        <a:cubicBezTo>
                          <a:pt x="24712" y="8382"/>
                          <a:pt x="24998" y="8192"/>
                          <a:pt x="25284" y="8192"/>
                        </a:cubicBezTo>
                        <a:cubicBezTo>
                          <a:pt x="26903" y="7906"/>
                          <a:pt x="28332" y="7525"/>
                          <a:pt x="29856" y="7334"/>
                        </a:cubicBezTo>
                        <a:cubicBezTo>
                          <a:pt x="30237" y="7334"/>
                          <a:pt x="30427" y="7239"/>
                          <a:pt x="30713" y="7144"/>
                        </a:cubicBezTo>
                        <a:cubicBezTo>
                          <a:pt x="31475" y="7239"/>
                          <a:pt x="32237" y="7144"/>
                          <a:pt x="32904" y="7144"/>
                        </a:cubicBezTo>
                        <a:cubicBezTo>
                          <a:pt x="34713" y="7239"/>
                          <a:pt x="36428" y="7525"/>
                          <a:pt x="38238" y="7810"/>
                        </a:cubicBezTo>
                        <a:cubicBezTo>
                          <a:pt x="39190" y="8287"/>
                          <a:pt x="39666" y="8192"/>
                          <a:pt x="39476" y="8001"/>
                        </a:cubicBezTo>
                        <a:cubicBezTo>
                          <a:pt x="40524" y="8287"/>
                          <a:pt x="41476" y="8668"/>
                          <a:pt x="42524" y="8954"/>
                        </a:cubicBezTo>
                        <a:cubicBezTo>
                          <a:pt x="43667" y="9334"/>
                          <a:pt x="44619" y="9811"/>
                          <a:pt x="45667" y="10192"/>
                        </a:cubicBezTo>
                        <a:cubicBezTo>
                          <a:pt x="45953" y="10382"/>
                          <a:pt x="46239" y="10478"/>
                          <a:pt x="46429" y="10573"/>
                        </a:cubicBezTo>
                        <a:cubicBezTo>
                          <a:pt x="48144" y="11621"/>
                          <a:pt x="49858" y="12668"/>
                          <a:pt x="51477" y="13811"/>
                        </a:cubicBezTo>
                        <a:cubicBezTo>
                          <a:pt x="52239" y="15335"/>
                          <a:pt x="53478" y="16764"/>
                          <a:pt x="55097" y="17907"/>
                        </a:cubicBezTo>
                        <a:cubicBezTo>
                          <a:pt x="126630" y="70390"/>
                          <a:pt x="199591" y="121634"/>
                          <a:pt x="271981" y="1736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1" name="任意多边形: 形状 810"/>
                  <p:cNvSpPr/>
                  <p:nvPr/>
                </p:nvSpPr>
                <p:spPr>
                  <a:xfrm flipV="1">
                    <a:off x="6430775" y="1161465"/>
                    <a:ext cx="209550" cy="200025"/>
                  </a:xfrm>
                  <a:custGeom>
                    <a:avLst/>
                    <a:gdLst>
                      <a:gd name="connsiteX0" fmla="*/ 135855 w 209550"/>
                      <a:gd name="connsiteY0" fmla="*/ 191066 h 200025"/>
                      <a:gd name="connsiteX1" fmla="*/ 45367 w 209550"/>
                      <a:gd name="connsiteY1" fmla="*/ 176588 h 200025"/>
                      <a:gd name="connsiteX2" fmla="*/ 14982 w 209550"/>
                      <a:gd name="connsiteY2" fmla="*/ 59335 h 200025"/>
                      <a:gd name="connsiteX3" fmla="*/ 73561 w 209550"/>
                      <a:gd name="connsiteY3" fmla="*/ 10472 h 200025"/>
                      <a:gd name="connsiteX4" fmla="*/ 150142 w 209550"/>
                      <a:gd name="connsiteY4" fmla="*/ 17901 h 200025"/>
                      <a:gd name="connsiteX5" fmla="*/ 202720 w 209550"/>
                      <a:gd name="connsiteY5" fmla="*/ 112199 h 200025"/>
                      <a:gd name="connsiteX6" fmla="*/ 135855 w 209550"/>
                      <a:gd name="connsiteY6" fmla="*/ 191066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9550" h="200025">
                        <a:moveTo>
                          <a:pt x="135855" y="191066"/>
                        </a:moveTo>
                        <a:cubicBezTo>
                          <a:pt x="105565" y="200781"/>
                          <a:pt x="70989" y="195638"/>
                          <a:pt x="45367" y="176588"/>
                        </a:cubicBezTo>
                        <a:cubicBezTo>
                          <a:pt x="10506" y="150585"/>
                          <a:pt x="-2734" y="98864"/>
                          <a:pt x="14982" y="59335"/>
                        </a:cubicBezTo>
                        <a:cubicBezTo>
                          <a:pt x="25746" y="35142"/>
                          <a:pt x="48225" y="17425"/>
                          <a:pt x="73561" y="10472"/>
                        </a:cubicBezTo>
                        <a:cubicBezTo>
                          <a:pt x="100517" y="3233"/>
                          <a:pt x="124615" y="8757"/>
                          <a:pt x="150142" y="17901"/>
                        </a:cubicBezTo>
                        <a:cubicBezTo>
                          <a:pt x="184527" y="34094"/>
                          <a:pt x="207102" y="74670"/>
                          <a:pt x="202720" y="112199"/>
                        </a:cubicBezTo>
                        <a:cubicBezTo>
                          <a:pt x="198434" y="148489"/>
                          <a:pt x="170240" y="180017"/>
                          <a:pt x="135855" y="191066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2" name="任意多边形: 形状 811"/>
                  <p:cNvSpPr/>
                  <p:nvPr/>
                </p:nvSpPr>
                <p:spPr>
                  <a:xfrm flipV="1">
                    <a:off x="5668708" y="1415362"/>
                    <a:ext cx="9525" cy="9525"/>
                  </a:xfrm>
                  <a:custGeom>
                    <a:avLst/>
                    <a:gdLst>
                      <a:gd name="connsiteX0" fmla="*/ 8382 w 9525"/>
                      <a:gd name="connsiteY0" fmla="*/ 7194 h 9525"/>
                      <a:gd name="connsiteX1" fmla="*/ 8382 w 9525"/>
                      <a:gd name="connsiteY1" fmla="*/ 7289 h 9525"/>
                      <a:gd name="connsiteX2" fmla="*/ 7334 w 9525"/>
                      <a:gd name="connsiteY2" fmla="*/ 7575 h 9525"/>
                      <a:gd name="connsiteX3" fmla="*/ 7144 w 9525"/>
                      <a:gd name="connsiteY3" fmla="*/ 7575 h 9525"/>
                      <a:gd name="connsiteX4" fmla="*/ 8382 w 9525"/>
                      <a:gd name="connsiteY4" fmla="*/ 719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382" y="7194"/>
                        </a:moveTo>
                        <a:lnTo>
                          <a:pt x="8382" y="7289"/>
                        </a:lnTo>
                        <a:cubicBezTo>
                          <a:pt x="8191" y="7289"/>
                          <a:pt x="7810" y="7384"/>
                          <a:pt x="7334" y="7575"/>
                        </a:cubicBezTo>
                        <a:cubicBezTo>
                          <a:pt x="7239" y="7575"/>
                          <a:pt x="7144" y="7575"/>
                          <a:pt x="7144" y="7575"/>
                        </a:cubicBezTo>
                        <a:cubicBezTo>
                          <a:pt x="7810" y="7098"/>
                          <a:pt x="8572" y="7098"/>
                          <a:pt x="8382" y="719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3" name="任意多边形: 形状 812"/>
                  <p:cNvSpPr/>
                  <p:nvPr/>
                </p:nvSpPr>
                <p:spPr>
                  <a:xfrm flipV="1">
                    <a:off x="5932646" y="1689061"/>
                    <a:ext cx="9525" cy="9525"/>
                  </a:xfrm>
                  <a:custGeom>
                    <a:avLst/>
                    <a:gdLst>
                      <a:gd name="connsiteX0" fmla="*/ 8001 w 9525"/>
                      <a:gd name="connsiteY0" fmla="*/ 7144 h 9525"/>
                      <a:gd name="connsiteX1" fmla="*/ 7144 w 9525"/>
                      <a:gd name="connsiteY1" fmla="*/ 7906 h 9525"/>
                      <a:gd name="connsiteX2" fmla="*/ 7144 w 9525"/>
                      <a:gd name="connsiteY2" fmla="*/ 7811 h 9525"/>
                      <a:gd name="connsiteX3" fmla="*/ 8001 w 9525"/>
                      <a:gd name="connsiteY3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9525">
                        <a:moveTo>
                          <a:pt x="8001" y="7144"/>
                        </a:moveTo>
                        <a:cubicBezTo>
                          <a:pt x="7906" y="7334"/>
                          <a:pt x="7715" y="7620"/>
                          <a:pt x="7144" y="7906"/>
                        </a:cubicBezTo>
                        <a:lnTo>
                          <a:pt x="7144" y="7811"/>
                        </a:lnTo>
                        <a:cubicBezTo>
                          <a:pt x="7620" y="7430"/>
                          <a:pt x="7810" y="7144"/>
                          <a:pt x="8001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7" name="任意多边形: 形状 816"/>
                  <p:cNvSpPr/>
                  <p:nvPr/>
                </p:nvSpPr>
                <p:spPr>
                  <a:xfrm flipV="1">
                    <a:off x="5996749" y="1561140"/>
                    <a:ext cx="9525" cy="9525"/>
                  </a:xfrm>
                  <a:custGeom>
                    <a:avLst/>
                    <a:gdLst>
                      <a:gd name="connsiteX0" fmla="*/ 7810 w 9525"/>
                      <a:gd name="connsiteY0" fmla="*/ 7144 h 9525"/>
                      <a:gd name="connsiteX1" fmla="*/ 7620 w 9525"/>
                      <a:gd name="connsiteY1" fmla="*/ 7429 h 9525"/>
                      <a:gd name="connsiteX2" fmla="*/ 7429 w 9525"/>
                      <a:gd name="connsiteY2" fmla="*/ 7620 h 9525"/>
                      <a:gd name="connsiteX3" fmla="*/ 7144 w 9525"/>
                      <a:gd name="connsiteY3" fmla="*/ 7810 h 9525"/>
                      <a:gd name="connsiteX4" fmla="*/ 7810 w 9525"/>
                      <a:gd name="connsiteY4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810" y="7144"/>
                        </a:moveTo>
                        <a:cubicBezTo>
                          <a:pt x="7810" y="7239"/>
                          <a:pt x="7620" y="7334"/>
                          <a:pt x="7620" y="7429"/>
                        </a:cubicBezTo>
                        <a:cubicBezTo>
                          <a:pt x="7620" y="7429"/>
                          <a:pt x="7620" y="7525"/>
                          <a:pt x="7429" y="7620"/>
                        </a:cubicBezTo>
                        <a:cubicBezTo>
                          <a:pt x="7429" y="7715"/>
                          <a:pt x="7239" y="7810"/>
                          <a:pt x="7144" y="7810"/>
                        </a:cubicBezTo>
                        <a:cubicBezTo>
                          <a:pt x="7429" y="7429"/>
                          <a:pt x="7525" y="7239"/>
                          <a:pt x="7810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8" name="任意多边形: 形状 817"/>
                  <p:cNvSpPr/>
                  <p:nvPr/>
                </p:nvSpPr>
                <p:spPr>
                  <a:xfrm flipV="1">
                    <a:off x="5989224" y="1555615"/>
                    <a:ext cx="9525" cy="9525"/>
                  </a:xfrm>
                  <a:custGeom>
                    <a:avLst/>
                    <a:gdLst>
                      <a:gd name="connsiteX0" fmla="*/ 7525 w 9525"/>
                      <a:gd name="connsiteY0" fmla="*/ 7144 h 9525"/>
                      <a:gd name="connsiteX1" fmla="*/ 7334 w 9525"/>
                      <a:gd name="connsiteY1" fmla="*/ 7334 h 9525"/>
                      <a:gd name="connsiteX2" fmla="*/ 7144 w 9525"/>
                      <a:gd name="connsiteY2" fmla="*/ 7334 h 9525"/>
                      <a:gd name="connsiteX3" fmla="*/ 7525 w 9525"/>
                      <a:gd name="connsiteY3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9525">
                        <a:moveTo>
                          <a:pt x="7525" y="7144"/>
                        </a:moveTo>
                        <a:cubicBezTo>
                          <a:pt x="7525" y="7239"/>
                          <a:pt x="7429" y="7239"/>
                          <a:pt x="7334" y="7334"/>
                        </a:cubicBezTo>
                        <a:cubicBezTo>
                          <a:pt x="7239" y="7334"/>
                          <a:pt x="7239" y="7429"/>
                          <a:pt x="7144" y="7334"/>
                        </a:cubicBezTo>
                        <a:cubicBezTo>
                          <a:pt x="7239" y="7239"/>
                          <a:pt x="7334" y="7239"/>
                          <a:pt x="7525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68" name="任意多边形: 形状 867"/>
                <p:cNvSpPr/>
                <p:nvPr/>
              </p:nvSpPr>
              <p:spPr>
                <a:xfrm rot="20946166">
                  <a:off x="5594822" y="165418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9" name="任意多边形: 形状 868"/>
                <p:cNvSpPr/>
                <p:nvPr/>
              </p:nvSpPr>
              <p:spPr>
                <a:xfrm rot="20946166">
                  <a:off x="5815360" y="1670966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86" name="文本框 785"/>
            <p:cNvSpPr txBox="1"/>
            <p:nvPr/>
          </p:nvSpPr>
          <p:spPr>
            <a:xfrm>
              <a:off x="3604647" y="2705631"/>
              <a:ext cx="4928235" cy="6718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欢迎加入</a:t>
              </a:r>
              <a:endParaRPr lang="zh-CN" altLang="en-US" sz="4400" b="1" dirty="0">
                <a:solidFill>
                  <a:schemeClr val="accent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4400" b="1" dirty="0">
                <a:solidFill>
                  <a:schemeClr val="accent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131695" y="1683385"/>
            <a:ext cx="824166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探究磁铁对物体的吸引作用</a:t>
            </a:r>
            <a:endParaRPr lang="zh-CN" altLang="en-US" sz="240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5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7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8"/>
            </p:custDataLst>
          </p:nvPr>
        </p:nvSpPr>
        <p:spPr>
          <a:xfrm>
            <a:off x="2131695" y="3308350"/>
            <a:ext cx="8241665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通过实验了解磁铁对物体的吸引作用，探究能被磁铁吸引的物体的共同特点。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9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9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0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61123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圆环磁铁（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未标记有N极和S极，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个，以便观察不同磁力表现）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回形针、铜线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、橡皮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、铁粉盒（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不同材质的物体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直尺（用于测量物体与磁铁的距离）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笔记本和笔（用于记录实验数据和观察结果）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磁铁对所有物体都有吸引作用？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磁铁能够吸引所有铁制物体。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磁铁对所有物体都有吸引作用？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磁铁能够吸引所有铁制物体。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43383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准备阶段‌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将所有实验器材准备齐全，并确保实验环境安全。将磁铁、不同材质的物体放置在桌面上，便于操作。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初步观察‌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用磁铁分别靠近回形针，观察并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记录它们的反应。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用磁铁分别靠近铜线，观察并记录它们的反应。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用磁铁分别靠近橡皮，观察并记录它们的反应。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3" name="MyVideo_2.mp4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625725" y="2082165"/>
            <a:ext cx="7245350" cy="3945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 startAt="3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磁力影响测试‌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块磁铁放在离铁粉盒上空</a:t>
            </a:r>
            <a:r>
              <a:rPr 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2.5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厘米、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米、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米、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0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米距离，观察并记录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铁粉、铁粉盒的反应。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块磁铁放在离铁粉盒上空</a:t>
            </a:r>
            <a:r>
              <a:rPr 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2.5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1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0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距离，观察并记录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铁粉、铁粉盒的反应。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3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块磁铁放在离铁粉盒上空</a:t>
            </a:r>
            <a:r>
              <a:rPr 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2.5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1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0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厘米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距离，观察并记录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铁粉、铁粉盒的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反应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83385"/>
            <a:ext cx="8944610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磁铁能吸引回形针。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磁铁对铜线、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橡皮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的吸引作用较弱或无吸引作用。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磁力影响‌测试情况（描述供参考，有一定误差，请多次测试）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aphicFrame>
        <p:nvGraphicFramePr>
          <p:cNvPr id="6" name="表格 5"/>
          <p:cNvGraphicFramePr/>
          <p:nvPr>
            <p:custDataLst>
              <p:tags r:id="rId16"/>
            </p:custDataLst>
          </p:nvPr>
        </p:nvGraphicFramePr>
        <p:xfrm>
          <a:off x="2445385" y="3436620"/>
          <a:ext cx="861695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720"/>
                <a:gridCol w="1685925"/>
                <a:gridCol w="1374140"/>
                <a:gridCol w="1402715"/>
                <a:gridCol w="3092450"/>
              </a:tblGrid>
              <a:tr h="50609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数量</a:t>
                      </a:r>
                      <a:endParaRPr lang="zh-CN" altLang="en-US" b="0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反应情况</a:t>
                      </a:r>
                      <a:endParaRPr lang="zh-CN" altLang="en-US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</a:tr>
              <a:tr h="611505">
                <a:tc vMerge="1"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2.5</a:t>
                      </a:r>
                      <a:r>
                        <a:rPr lang="zh-CN"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厘</a:t>
                      </a: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</a:t>
                      </a: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厘</a:t>
                      </a: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1</a:t>
                      </a: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厘</a:t>
                      </a: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0</a:t>
                      </a: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厘</a:t>
                      </a: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米</a:t>
                      </a:r>
                      <a:endParaRPr lang="en-US" altLang="zh-CN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铁粉无反应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极少数铁粉微弱反应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部分铁粉反应强烈，不可吸动盒子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铁粉无反应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少数铁粉反应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部分铁粉反应强烈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大</a:t>
                      </a: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部分铁粉反应强烈，盒子有反应，有时甚至被吸起来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3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极少数铁粉微弱反应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少数铁粉反应强烈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大部分铁粉反应强烈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几乎</a:t>
                      </a: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所有铁粉反应强烈，盒子被吸起来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磁铁能吸引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回形针等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铁质物体。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磁铁对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铜线、橡皮等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非铁质物体的吸引作用较弱或无吸引作用。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磁铁与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铁质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物体之间的距离越近，吸引力越强；距离越远，吸引力越弱。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磁铁磁力越小，对铁质物体的吸引力越弱；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磁力越大，对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铁质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物体的吸引力越强。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575945"/>
            <a:ext cx="10528300" cy="4404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谨记安全第一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‌：在进行任何实验之前，首先要确保安全。避免使用损坏的电线和插头，以及确保电源插座安全接地‌；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在实验过程中，不要用潮湿的手等身体部位接触电路中的导体，避免触电事故；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不要将实验物资放到嘴里，以免误食伤身等。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如果在实验中发生任何事故或异常情况，应立即告诉老师查明情况妥善处理‌。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遵守课堂规则‌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：遵守课堂的规章制度，如不迟到、不早退、不喧哗、不携带和不吃喝食物、不乱扔杂物，保持实验室的整洁和安静‌。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正确使用仪器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‌：熟悉实验仪器的性能和使用方法，确保正确操作仪器。如遇不会使用的设备，请老师指导，不要擅自使用。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‌注意电路连接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‌：连接电路时，必须有规范完整的电路图，并按照电路图正确连接电器元件。注意电压、电流的方向以及电源和负载的正负极性，确保电路连接正确无误‌。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‌‌‌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器材整理保管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‌：实验结束后，要将仪器调整到最安全的状态，关闭电源，拆除线路，整理好仪器和导线，确保实验室的卫生和安全‌。保管好自己的器材，不要遗漏任何器材，确保自己的实验能够保质保量完成。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8088630" cy="797560"/>
            <a:chOff x="333" y="77"/>
            <a:chExt cx="1273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114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注意事项</a:t>
              </a:r>
              <a:r>
                <a:rPr lang="en-US" altLang="zh-CN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——</a:t>
              </a:r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+mn-ea"/>
                </a:rPr>
                <a:t>确保个人的安全和实验的有效性</a:t>
              </a:r>
              <a:endParaRPr lang="en-US" altLang="zh-CN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indent="7112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实验误差‌：实验中可能存在误差来源，如直尺的读数误差、金属片的质量不均匀等。为减小误差，可采用多次测量取平均值的方法。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7112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‌实验改进‌：为了提高实验的准确性和可重复性，可以考虑使用更精确的测量仪器，以及确保每次实验条件的一致性。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7112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‌实验安全‌：在实验过程中应注意用眼卫生和手部安全，避免长时间直视磁铁或接触尖锐的金属片导致受伤。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神奇的磁铁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1650683"/>
            <a:ext cx="5544820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儿童画板没有笔芯也能画画，而且还可以重复擦拭使用；冰箱贴可以随意贴在冰箱上，用来装饰冰箱，还可以作为记事备忘的即时贴等；一些箱包皮套等很多物品的按扣能够自动吸附。这些都是因为使用了磁铁的缘故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6959600" y="1393825"/>
            <a:ext cx="4749165" cy="400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5" name="文本框 4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6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10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 descr="吸铁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1625124"/>
            <a:ext cx="5334000" cy="2990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2645" y="1342549"/>
            <a:ext cx="5713095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磁铁一种可以吸引金属的磁石，它的成分是铁、钴、镍等原子，其原子的内部结构比较特殊，能够产生磁场，具有吸引铁磁性物质如铁、镍、钴等金属的特性。古希腊人和中国人发现自然界中有种天然磁化的石头，称其为“吸铁石”。这种石头可以魔术般的吸起小块的铁片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21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2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3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4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5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6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7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8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4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7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0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3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8.xml><?xml version="1.0" encoding="utf-8"?>
<p:tagLst xmlns:p="http://schemas.openxmlformats.org/presentationml/2006/main">
  <p:tag name="TABLE_ENDDRAG_ORIGIN_RECT" val="529*232"/>
  <p:tag name="TABLE_ENDDRAG_RECT" val="212*270*529*232"/>
</p:tagLst>
</file>

<file path=ppt/tags/tag24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4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65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66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6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7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8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9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81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1940</Words>
  <Application>WPS 演示</Application>
  <PresentationFormat>宽屏</PresentationFormat>
  <Paragraphs>251</Paragraphs>
  <Slides>21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仓耳小丸子</vt:lpstr>
      <vt:lpstr>楷体</vt:lpstr>
      <vt:lpstr>杨任东竹石体-Regular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3039</cp:revision>
  <dcterms:created xsi:type="dcterms:W3CDTF">2021-07-02T06:09:00Z</dcterms:created>
  <dcterms:modified xsi:type="dcterms:W3CDTF">2025-03-22T02:33:14Z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74174EE4C6A44EDFA30C2A5E6013BC74_13</vt:lpwstr>
  </property>
  <property fmtid="{D5CDD505-2E9C-101B-9397-08002B2CF9AE}" pid="3" name="KSOProductBuildVer">
    <vt:lpwstr>2052-12.1.0.20305</vt:lpwstr>
  </property>
  <property fmtid="{D5CDD505-2E9C-101B-9397-08002B2CF9AE}" pid="4" name="KSOTemplateUUID">
    <vt:lpwstr>v1.0_mb_lYprZYb8km3zBzcgmD2rbw==</vt:lpwstr>
  </property>
</Properties>
</file>