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5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20"/>
  </p:handoutMasterIdLst>
  <p:sldIdLst>
    <p:sldId id="256" r:id="rId3"/>
    <p:sldId id="257" r:id="rId4"/>
    <p:sldId id="259" r:id="rId5"/>
    <p:sldId id="265" r:id="rId6"/>
    <p:sldId id="490" r:id="rId8"/>
    <p:sldId id="477" r:id="rId9"/>
    <p:sldId id="458" r:id="rId10"/>
    <p:sldId id="502" r:id="rId11"/>
    <p:sldId id="460" r:id="rId12"/>
    <p:sldId id="416" r:id="rId13"/>
    <p:sldId id="469" r:id="rId14"/>
    <p:sldId id="468" r:id="rId15"/>
    <p:sldId id="478" r:id="rId16"/>
    <p:sldId id="487" r:id="rId17"/>
    <p:sldId id="479" r:id="rId18"/>
    <p:sldId id="261" r:id="rId19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48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2064" y="-1146"/>
      </p:cViewPr>
      <p:guideLst>
        <p:guide orient="horz" pos="2160"/>
        <p:guide pos="367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gs" Target="tags/tag88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09600" y="548633"/>
            <a:ext cx="10972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Fira Sans Extra Condensed"/>
              <a:buNone/>
              <a:defRPr sz="32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image" Target="../media/image12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2" Type="http://schemas.openxmlformats.org/officeDocument/2006/relationships/notesSlide" Target="../notesSlides/notesSlide5.xml"/><Relationship Id="rId31" Type="http://schemas.openxmlformats.org/officeDocument/2006/relationships/slideLayout" Target="../slideLayouts/slideLayout2.xml"/><Relationship Id="rId30" Type="http://schemas.openxmlformats.org/officeDocument/2006/relationships/tags" Target="../tags/tag65.xml"/><Relationship Id="rId3" Type="http://schemas.openxmlformats.org/officeDocument/2006/relationships/tags" Target="../tags/tag43.xml"/><Relationship Id="rId29" Type="http://schemas.openxmlformats.org/officeDocument/2006/relationships/tags" Target="../tags/tag64.xml"/><Relationship Id="rId28" Type="http://schemas.openxmlformats.org/officeDocument/2006/relationships/tags" Target="../tags/tag63.xml"/><Relationship Id="rId27" Type="http://schemas.openxmlformats.org/officeDocument/2006/relationships/tags" Target="../tags/tag62.xml"/><Relationship Id="rId26" Type="http://schemas.openxmlformats.org/officeDocument/2006/relationships/tags" Target="../tags/tag61.xml"/><Relationship Id="rId25" Type="http://schemas.openxmlformats.org/officeDocument/2006/relationships/tags" Target="../tags/tag60.xml"/><Relationship Id="rId24" Type="http://schemas.openxmlformats.org/officeDocument/2006/relationships/tags" Target="../tags/tag59.xml"/><Relationship Id="rId23" Type="http://schemas.openxmlformats.org/officeDocument/2006/relationships/tags" Target="../tags/tag58.xml"/><Relationship Id="rId22" Type="http://schemas.openxmlformats.org/officeDocument/2006/relationships/tags" Target="../tags/tag57.xml"/><Relationship Id="rId21" Type="http://schemas.openxmlformats.org/officeDocument/2006/relationships/tags" Target="../tags/tag56.xml"/><Relationship Id="rId20" Type="http://schemas.openxmlformats.org/officeDocument/2006/relationships/tags" Target="../tags/tag55.xml"/><Relationship Id="rId2" Type="http://schemas.openxmlformats.org/officeDocument/2006/relationships/tags" Target="../tags/tag42.xml"/><Relationship Id="rId19" Type="http://schemas.openxmlformats.org/officeDocument/2006/relationships/tags" Target="../tags/tag54.xml"/><Relationship Id="rId18" Type="http://schemas.openxmlformats.org/officeDocument/2006/relationships/tags" Target="../tags/tag53.xml"/><Relationship Id="rId17" Type="http://schemas.openxmlformats.org/officeDocument/2006/relationships/tags" Target="../tags/tag52.xml"/><Relationship Id="rId16" Type="http://schemas.openxmlformats.org/officeDocument/2006/relationships/image" Target="../media/image15.svg"/><Relationship Id="rId15" Type="http://schemas.openxmlformats.org/officeDocument/2006/relationships/image" Target="../media/image14.png"/><Relationship Id="rId14" Type="http://schemas.openxmlformats.org/officeDocument/2006/relationships/tags" Target="../tags/tag51.xml"/><Relationship Id="rId13" Type="http://schemas.openxmlformats.org/officeDocument/2006/relationships/tags" Target="../tags/tag50.xml"/><Relationship Id="rId12" Type="http://schemas.openxmlformats.org/officeDocument/2006/relationships/tags" Target="../tags/tag49.xml"/><Relationship Id="rId11" Type="http://schemas.openxmlformats.org/officeDocument/2006/relationships/tags" Target="../tags/tag48.xml"/><Relationship Id="rId10" Type="http://schemas.openxmlformats.org/officeDocument/2006/relationships/tags" Target="../tags/tag47.xml"/><Relationship Id="rId1" Type="http://schemas.openxmlformats.org/officeDocument/2006/relationships/tags" Target="../tags/tag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image" Target="../media/image17.png"/><Relationship Id="rId7" Type="http://schemas.openxmlformats.org/officeDocument/2006/relationships/tags" Target="../tags/tag7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8" Type="http://schemas.openxmlformats.org/officeDocument/2006/relationships/slideLayout" Target="../slideLayouts/slideLayout3.xml"/><Relationship Id="rId17" Type="http://schemas.openxmlformats.org/officeDocument/2006/relationships/tags" Target="../tags/tag77.xml"/><Relationship Id="rId16" Type="http://schemas.openxmlformats.org/officeDocument/2006/relationships/tags" Target="../tags/tag76.xml"/><Relationship Id="rId15" Type="http://schemas.openxmlformats.org/officeDocument/2006/relationships/image" Target="../media/image21.png"/><Relationship Id="rId14" Type="http://schemas.openxmlformats.org/officeDocument/2006/relationships/tags" Target="../tags/tag75.xml"/><Relationship Id="rId13" Type="http://schemas.openxmlformats.org/officeDocument/2006/relationships/tags" Target="../tags/tag74.xml"/><Relationship Id="rId12" Type="http://schemas.openxmlformats.org/officeDocument/2006/relationships/image" Target="../media/image20.png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microsoft.com/office/2007/relationships/media" Target="../media/media1.mp4"/><Relationship Id="rId7" Type="http://schemas.openxmlformats.org/officeDocument/2006/relationships/video" Target="../media/media1.mp4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23.png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tags" Target="../tags/tag87.xml"/><Relationship Id="rId2" Type="http://schemas.openxmlformats.org/officeDocument/2006/relationships/image" Target="../media/image24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tags" Target="../tags/tag1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jpe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tags" Target="../tags/tag4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tags" Target="../tags/tag6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image" Target="../media/image4.svg"/><Relationship Id="rId40" Type="http://schemas.openxmlformats.org/officeDocument/2006/relationships/notesSlide" Target="../notesSlides/notesSlide4.xml"/><Relationship Id="rId4" Type="http://schemas.openxmlformats.org/officeDocument/2006/relationships/image" Target="../media/image3.png"/><Relationship Id="rId39" Type="http://schemas.openxmlformats.org/officeDocument/2006/relationships/slideLayout" Target="../slideLayouts/slideLayout2.xml"/><Relationship Id="rId38" Type="http://schemas.openxmlformats.org/officeDocument/2006/relationships/tags" Target="../tags/tag40.xml"/><Relationship Id="rId37" Type="http://schemas.openxmlformats.org/officeDocument/2006/relationships/tags" Target="../tags/tag39.xml"/><Relationship Id="rId36" Type="http://schemas.openxmlformats.org/officeDocument/2006/relationships/tags" Target="../tags/tag38.xml"/><Relationship Id="rId35" Type="http://schemas.openxmlformats.org/officeDocument/2006/relationships/tags" Target="../tags/tag37.xml"/><Relationship Id="rId34" Type="http://schemas.openxmlformats.org/officeDocument/2006/relationships/tags" Target="../tags/tag36.xml"/><Relationship Id="rId33" Type="http://schemas.openxmlformats.org/officeDocument/2006/relationships/tags" Target="../tags/tag35.xml"/><Relationship Id="rId32" Type="http://schemas.openxmlformats.org/officeDocument/2006/relationships/tags" Target="../tags/tag34.xml"/><Relationship Id="rId31" Type="http://schemas.openxmlformats.org/officeDocument/2006/relationships/tags" Target="../tags/tag33.xml"/><Relationship Id="rId30" Type="http://schemas.openxmlformats.org/officeDocument/2006/relationships/tags" Target="../tags/tag32.xml"/><Relationship Id="rId3" Type="http://schemas.openxmlformats.org/officeDocument/2006/relationships/tags" Target="../tags/tag9.xml"/><Relationship Id="rId29" Type="http://schemas.openxmlformats.org/officeDocument/2006/relationships/tags" Target="../tags/tag31.xml"/><Relationship Id="rId28" Type="http://schemas.openxmlformats.org/officeDocument/2006/relationships/tags" Target="../tags/tag30.xml"/><Relationship Id="rId27" Type="http://schemas.openxmlformats.org/officeDocument/2006/relationships/tags" Target="../tags/tag29.xml"/><Relationship Id="rId26" Type="http://schemas.openxmlformats.org/officeDocument/2006/relationships/tags" Target="../tags/tag28.xml"/><Relationship Id="rId25" Type="http://schemas.openxmlformats.org/officeDocument/2006/relationships/tags" Target="../tags/tag27.xml"/><Relationship Id="rId24" Type="http://schemas.openxmlformats.org/officeDocument/2006/relationships/tags" Target="../tags/tag26.xml"/><Relationship Id="rId23" Type="http://schemas.openxmlformats.org/officeDocument/2006/relationships/tags" Target="../tags/tag25.xml"/><Relationship Id="rId22" Type="http://schemas.openxmlformats.org/officeDocument/2006/relationships/image" Target="../media/image13.png"/><Relationship Id="rId21" Type="http://schemas.openxmlformats.org/officeDocument/2006/relationships/tags" Target="../tags/tag24.xml"/><Relationship Id="rId20" Type="http://schemas.openxmlformats.org/officeDocument/2006/relationships/tags" Target="../tags/tag23.xml"/><Relationship Id="rId2" Type="http://schemas.openxmlformats.org/officeDocument/2006/relationships/tags" Target="../tags/tag8.xml"/><Relationship Id="rId19" Type="http://schemas.openxmlformats.org/officeDocument/2006/relationships/tags" Target="../tags/tag22.xml"/><Relationship Id="rId18" Type="http://schemas.openxmlformats.org/officeDocument/2006/relationships/tags" Target="../tags/tag21.xml"/><Relationship Id="rId17" Type="http://schemas.openxmlformats.org/officeDocument/2006/relationships/tags" Target="../tags/tag20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96701" y="2239972"/>
            <a:ext cx="565457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>
                <a:solidFill>
                  <a:srgbClr val="264CDF"/>
                </a:solidFill>
                <a:latin typeface="+mj-lt"/>
                <a:ea typeface="+mj-lt"/>
                <a:cs typeface="+mn-ea"/>
                <a:sym typeface="+mn-lt"/>
              </a:rPr>
              <a:t>初识地衣</a:t>
            </a:r>
            <a:endParaRPr lang="zh-CN" altLang="en-US" sz="6600">
              <a:solidFill>
                <a:srgbClr val="264CDF"/>
              </a:solidFill>
              <a:latin typeface="+mj-lt"/>
              <a:ea typeface="+mj-lt"/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675130" y="3754120"/>
            <a:ext cx="3909060" cy="687070"/>
            <a:chOff x="1822" y="5528"/>
            <a:chExt cx="6156" cy="1082"/>
          </a:xfrm>
        </p:grpSpPr>
        <p:grpSp>
          <p:nvGrpSpPr>
            <p:cNvPr id="6" name="组合 5"/>
            <p:cNvGrpSpPr/>
            <p:nvPr/>
          </p:nvGrpSpPr>
          <p:grpSpPr>
            <a:xfrm>
              <a:off x="1822" y="5528"/>
              <a:ext cx="6156" cy="1014"/>
              <a:chOff x="963832" y="1991889"/>
              <a:chExt cx="4126328" cy="679673"/>
            </a:xfrm>
          </p:grpSpPr>
          <p:sp>
            <p:nvSpPr>
              <p:cNvPr id="7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823589" y="2120554"/>
                <a:ext cx="3013058" cy="420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3105" y="5720"/>
              <a:ext cx="449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sz="2000">
                  <a:solidFill>
                    <a:schemeClr val="bg1"/>
                  </a:solidFill>
                  <a:cs typeface="+mn-ea"/>
                  <a:sym typeface="+mn-lt"/>
                </a:rPr>
                <a:t>地衣智能套件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9" name="图片 8" descr="3b32313536333934393bbcd3c3dccec4bcf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70" y="5730"/>
              <a:ext cx="880" cy="880"/>
            </a:xfrm>
            <a:prstGeom prst="rect">
              <a:avLst/>
            </a:prstGeom>
          </p:spPr>
        </p:pic>
      </p:grpSp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地衣软件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995" y="1652270"/>
            <a:ext cx="8658860" cy="460883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210310" y="1892935"/>
            <a:ext cx="8678545" cy="414020"/>
            <a:chOff x="1906" y="3023"/>
            <a:chExt cx="13667" cy="652"/>
          </a:xfrm>
        </p:grpSpPr>
        <p:sp>
          <p:nvSpPr>
            <p:cNvPr id="20" name="圆角矩形 19"/>
            <p:cNvSpPr/>
            <p:nvPr/>
          </p:nvSpPr>
          <p:spPr>
            <a:xfrm>
              <a:off x="1906" y="3023"/>
              <a:ext cx="13667" cy="65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963" y="3108"/>
              <a:ext cx="2210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b="1">
                  <a:solidFill>
                    <a:srgbClr val="C00000"/>
                  </a:solidFill>
                </a:rPr>
                <a:t>功能按钮区</a:t>
              </a:r>
              <a:endParaRPr lang="zh-CN" altLang="en-US" sz="14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97280" y="1576070"/>
            <a:ext cx="614680" cy="344170"/>
            <a:chOff x="4253" y="4037"/>
            <a:chExt cx="1501" cy="774"/>
          </a:xfrm>
        </p:grpSpPr>
        <p:sp>
          <p:nvSpPr>
            <p:cNvPr id="9" name="圆角矩形标注 8"/>
            <p:cNvSpPr/>
            <p:nvPr/>
          </p:nvSpPr>
          <p:spPr>
            <a:xfrm>
              <a:off x="4254" y="4037"/>
              <a:ext cx="1499" cy="774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253" y="4037"/>
              <a:ext cx="1501" cy="7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新建文件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210310" y="2298065"/>
            <a:ext cx="1445260" cy="2618740"/>
            <a:chOff x="1906" y="3023"/>
            <a:chExt cx="13667" cy="652"/>
          </a:xfrm>
        </p:grpSpPr>
        <p:sp>
          <p:nvSpPr>
            <p:cNvPr id="33" name="圆角矩形 32"/>
            <p:cNvSpPr/>
            <p:nvPr>
              <p:custDataLst>
                <p:tags r:id="rId7"/>
              </p:custDataLst>
            </p:nvPr>
          </p:nvSpPr>
          <p:spPr>
            <a:xfrm>
              <a:off x="1906" y="3023"/>
              <a:ext cx="13667" cy="65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>
              <p:custDataLst>
                <p:tags r:id="rId8"/>
              </p:custDataLst>
            </p:nvPr>
          </p:nvSpPr>
          <p:spPr>
            <a:xfrm>
              <a:off x="11731" y="3204"/>
              <a:ext cx="2210" cy="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b="1">
                  <a:solidFill>
                    <a:srgbClr val="C00000"/>
                  </a:solidFill>
                </a:rPr>
                <a:t>程序控件区</a:t>
              </a:r>
              <a:endParaRPr lang="zh-CN" altLang="en-US" sz="14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2654935" y="2298065"/>
            <a:ext cx="7233285" cy="2618740"/>
            <a:chOff x="1906" y="3023"/>
            <a:chExt cx="13667" cy="652"/>
          </a:xfrm>
        </p:grpSpPr>
        <p:sp>
          <p:nvSpPr>
            <p:cNvPr id="36" name="圆角矩形 35"/>
            <p:cNvSpPr/>
            <p:nvPr>
              <p:custDataLst>
                <p:tags r:id="rId9"/>
              </p:custDataLst>
            </p:nvPr>
          </p:nvSpPr>
          <p:spPr>
            <a:xfrm>
              <a:off x="1906" y="3023"/>
              <a:ext cx="13667" cy="65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>
              <p:custDataLst>
                <p:tags r:id="rId10"/>
              </p:custDataLst>
            </p:nvPr>
          </p:nvSpPr>
          <p:spPr>
            <a:xfrm>
              <a:off x="12349" y="3586"/>
              <a:ext cx="2210" cy="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b="1">
                  <a:solidFill>
                    <a:srgbClr val="C00000"/>
                  </a:solidFill>
                </a:rPr>
                <a:t>程序设计区</a:t>
              </a:r>
              <a:endParaRPr lang="zh-CN" altLang="en-US" sz="14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210310" y="4947285"/>
            <a:ext cx="8678545" cy="1311063"/>
            <a:chOff x="1906" y="3023"/>
            <a:chExt cx="13667" cy="652"/>
          </a:xfrm>
        </p:grpSpPr>
        <p:sp>
          <p:nvSpPr>
            <p:cNvPr id="39" name="圆角矩形 38"/>
            <p:cNvSpPr/>
            <p:nvPr>
              <p:custDataLst>
                <p:tags r:id="rId11"/>
              </p:custDataLst>
            </p:nvPr>
          </p:nvSpPr>
          <p:spPr>
            <a:xfrm>
              <a:off x="1906" y="3023"/>
              <a:ext cx="13667" cy="65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>
              <p:custDataLst>
                <p:tags r:id="rId12"/>
              </p:custDataLst>
            </p:nvPr>
          </p:nvSpPr>
          <p:spPr>
            <a:xfrm>
              <a:off x="12701" y="3510"/>
              <a:ext cx="2210" cy="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400" b="1">
                  <a:solidFill>
                    <a:srgbClr val="C00000"/>
                  </a:solidFill>
                </a:rPr>
                <a:t>输出显示区</a:t>
              </a:r>
              <a:endParaRPr lang="zh-CN" altLang="en-US" sz="14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 flipV="1">
            <a:off x="8753475" y="5202555"/>
            <a:ext cx="1134110" cy="358140"/>
            <a:chOff x="4253" y="4037"/>
            <a:chExt cx="1501" cy="774"/>
          </a:xfrm>
        </p:grpSpPr>
        <p:sp>
          <p:nvSpPr>
            <p:cNvPr id="42" name="圆角矩形标注 41"/>
            <p:cNvSpPr/>
            <p:nvPr>
              <p:custDataLst>
                <p:tags r:id="rId13"/>
              </p:custDataLst>
            </p:nvPr>
          </p:nvSpPr>
          <p:spPr>
            <a:xfrm>
              <a:off x="4254" y="4037"/>
              <a:ext cx="1499" cy="774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43" name="文本框 42"/>
            <p:cNvSpPr txBox="1"/>
            <p:nvPr>
              <p:custDataLst>
                <p:tags r:id="rId14"/>
              </p:custDataLst>
            </p:nvPr>
          </p:nvSpPr>
          <p:spPr>
            <a:xfrm flipH="1" flipV="1">
              <a:off x="4253" y="4037"/>
              <a:ext cx="1501" cy="7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中断</a:t>
              </a:r>
              <a:r>
                <a:rPr lang="en-US" altLang="zh-CN" sz="800" b="1">
                  <a:solidFill>
                    <a:schemeClr val="bg1"/>
                  </a:solidFill>
                </a:rPr>
                <a:t>/</a:t>
              </a:r>
              <a:r>
                <a:rPr lang="zh-CN" altLang="en-US" sz="800" b="1">
                  <a:solidFill>
                    <a:schemeClr val="bg1"/>
                  </a:solidFill>
                </a:rPr>
                <a:t>清空</a:t>
              </a:r>
              <a:r>
                <a:rPr lang="en-US" altLang="zh-CN" sz="800" b="1">
                  <a:solidFill>
                    <a:schemeClr val="bg1"/>
                  </a:solidFill>
                </a:rPr>
                <a:t>/</a:t>
              </a:r>
              <a:r>
                <a:rPr lang="zh-CN" altLang="en-US" sz="800" b="1">
                  <a:solidFill>
                    <a:schemeClr val="bg1"/>
                  </a:solidFill>
                </a:rPr>
                <a:t>关闭输出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  <p:pic>
        <p:nvPicPr>
          <p:cNvPr id="14" name="图片 13" descr="3b32313535373335383bd4c6bcc6cbe3d3eb4149d6c7c4dcd4cbcbe3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738995" y="5052695"/>
            <a:ext cx="1375410" cy="1375410"/>
          </a:xfrm>
          <a:prstGeom prst="rect">
            <a:avLst/>
          </a:prstGeom>
        </p:spPr>
      </p:pic>
      <p:grpSp>
        <p:nvGrpSpPr>
          <p:cNvPr id="50" name="组合 49"/>
          <p:cNvGrpSpPr/>
          <p:nvPr/>
        </p:nvGrpSpPr>
        <p:grpSpPr>
          <a:xfrm>
            <a:off x="1725295" y="2298065"/>
            <a:ext cx="614680" cy="344170"/>
            <a:chOff x="2717" y="3640"/>
            <a:chExt cx="968" cy="542"/>
          </a:xfrm>
        </p:grpSpPr>
        <p:sp>
          <p:nvSpPr>
            <p:cNvPr id="24" name="圆角矩形标注 23"/>
            <p:cNvSpPr/>
            <p:nvPr>
              <p:custDataLst>
                <p:tags r:id="rId17"/>
              </p:custDataLst>
            </p:nvPr>
          </p:nvSpPr>
          <p:spPr>
            <a:xfrm flipV="1">
              <a:off x="2718" y="3640"/>
              <a:ext cx="967" cy="542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18"/>
              </p:custDataLst>
            </p:nvPr>
          </p:nvSpPr>
          <p:spPr>
            <a:xfrm flipH="1">
              <a:off x="2717" y="3640"/>
              <a:ext cx="968" cy="54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选择文件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2222500" y="1576070"/>
            <a:ext cx="614680" cy="344170"/>
            <a:chOff x="4253" y="4037"/>
            <a:chExt cx="1501" cy="774"/>
          </a:xfrm>
        </p:grpSpPr>
        <p:sp>
          <p:nvSpPr>
            <p:cNvPr id="45" name="圆角矩形标注 44"/>
            <p:cNvSpPr/>
            <p:nvPr>
              <p:custDataLst>
                <p:tags r:id="rId19"/>
              </p:custDataLst>
            </p:nvPr>
          </p:nvSpPr>
          <p:spPr>
            <a:xfrm>
              <a:off x="4254" y="4037"/>
              <a:ext cx="1499" cy="774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46" name="文本框 45"/>
            <p:cNvSpPr txBox="1"/>
            <p:nvPr>
              <p:custDataLst>
                <p:tags r:id="rId20"/>
              </p:custDataLst>
            </p:nvPr>
          </p:nvSpPr>
          <p:spPr>
            <a:xfrm>
              <a:off x="4253" y="4037"/>
              <a:ext cx="1501" cy="7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保存程序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 flipV="1">
            <a:off x="2868930" y="2298065"/>
            <a:ext cx="614680" cy="344170"/>
            <a:chOff x="4253" y="4037"/>
            <a:chExt cx="1501" cy="774"/>
          </a:xfrm>
        </p:grpSpPr>
        <p:sp>
          <p:nvSpPr>
            <p:cNvPr id="48" name="圆角矩形标注 47"/>
            <p:cNvSpPr/>
            <p:nvPr>
              <p:custDataLst>
                <p:tags r:id="rId21"/>
              </p:custDataLst>
            </p:nvPr>
          </p:nvSpPr>
          <p:spPr>
            <a:xfrm>
              <a:off x="4254" y="4037"/>
              <a:ext cx="1499" cy="774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49" name="文本框 48"/>
            <p:cNvSpPr txBox="1"/>
            <p:nvPr>
              <p:custDataLst>
                <p:tags r:id="rId22"/>
              </p:custDataLst>
            </p:nvPr>
          </p:nvSpPr>
          <p:spPr>
            <a:xfrm flipH="1" flipV="1">
              <a:off x="4253" y="4037"/>
              <a:ext cx="1501" cy="7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另存程序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7278370" y="1576070"/>
            <a:ext cx="614680" cy="344170"/>
            <a:chOff x="4253" y="4037"/>
            <a:chExt cx="1501" cy="774"/>
          </a:xfrm>
        </p:grpSpPr>
        <p:sp>
          <p:nvSpPr>
            <p:cNvPr id="52" name="圆角矩形标注 51"/>
            <p:cNvSpPr/>
            <p:nvPr>
              <p:custDataLst>
                <p:tags r:id="rId23"/>
              </p:custDataLst>
            </p:nvPr>
          </p:nvSpPr>
          <p:spPr>
            <a:xfrm>
              <a:off x="4254" y="4037"/>
              <a:ext cx="1499" cy="774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53" name="文本框 52"/>
            <p:cNvSpPr txBox="1"/>
            <p:nvPr>
              <p:custDataLst>
                <p:tags r:id="rId24"/>
              </p:custDataLst>
            </p:nvPr>
          </p:nvSpPr>
          <p:spPr>
            <a:xfrm>
              <a:off x="4253" y="4037"/>
              <a:ext cx="1501" cy="7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选择串口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 flipV="1">
            <a:off x="7607300" y="2298065"/>
            <a:ext cx="614680" cy="344170"/>
            <a:chOff x="4253" y="4037"/>
            <a:chExt cx="1501" cy="774"/>
          </a:xfrm>
        </p:grpSpPr>
        <p:sp>
          <p:nvSpPr>
            <p:cNvPr id="55" name="圆角矩形标注 54"/>
            <p:cNvSpPr/>
            <p:nvPr>
              <p:custDataLst>
                <p:tags r:id="rId25"/>
              </p:custDataLst>
            </p:nvPr>
          </p:nvSpPr>
          <p:spPr>
            <a:xfrm>
              <a:off x="4254" y="4037"/>
              <a:ext cx="1499" cy="774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56" name="文本框 55"/>
            <p:cNvSpPr txBox="1"/>
            <p:nvPr>
              <p:custDataLst>
                <p:tags r:id="rId26"/>
              </p:custDataLst>
            </p:nvPr>
          </p:nvSpPr>
          <p:spPr>
            <a:xfrm flipH="1" flipV="1">
              <a:off x="4253" y="4037"/>
              <a:ext cx="1501" cy="7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刷新串口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8304530" y="1576070"/>
            <a:ext cx="614680" cy="344170"/>
            <a:chOff x="4253" y="4037"/>
            <a:chExt cx="1501" cy="774"/>
          </a:xfrm>
        </p:grpSpPr>
        <p:sp>
          <p:nvSpPr>
            <p:cNvPr id="58" name="圆角矩形标注 57"/>
            <p:cNvSpPr/>
            <p:nvPr>
              <p:custDataLst>
                <p:tags r:id="rId27"/>
              </p:custDataLst>
            </p:nvPr>
          </p:nvSpPr>
          <p:spPr>
            <a:xfrm>
              <a:off x="4254" y="4037"/>
              <a:ext cx="1499" cy="774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59" name="文本框 58"/>
            <p:cNvSpPr txBox="1"/>
            <p:nvPr>
              <p:custDataLst>
                <p:tags r:id="rId28"/>
              </p:custDataLst>
            </p:nvPr>
          </p:nvSpPr>
          <p:spPr>
            <a:xfrm>
              <a:off x="4253" y="4037"/>
              <a:ext cx="1501" cy="7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编译程序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 flipV="1">
            <a:off x="8985885" y="2298065"/>
            <a:ext cx="614680" cy="344170"/>
            <a:chOff x="4253" y="4037"/>
            <a:chExt cx="1501" cy="774"/>
          </a:xfrm>
        </p:grpSpPr>
        <p:sp>
          <p:nvSpPr>
            <p:cNvPr id="61" name="圆角矩形标注 60"/>
            <p:cNvSpPr/>
            <p:nvPr>
              <p:custDataLst>
                <p:tags r:id="rId29"/>
              </p:custDataLst>
            </p:nvPr>
          </p:nvSpPr>
          <p:spPr>
            <a:xfrm>
              <a:off x="4254" y="4037"/>
              <a:ext cx="1499" cy="774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62" name="文本框 61"/>
            <p:cNvSpPr txBox="1"/>
            <p:nvPr>
              <p:custDataLst>
                <p:tags r:id="rId30"/>
              </p:custDataLst>
            </p:nvPr>
          </p:nvSpPr>
          <p:spPr>
            <a:xfrm flipH="1" flipV="1">
              <a:off x="4253" y="4037"/>
              <a:ext cx="1501" cy="7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下载程序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four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启动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地衣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90675" y="1655445"/>
            <a:ext cx="901065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>
                <a:ea typeface="+mn-lt"/>
                <a:cs typeface="+mn-lt"/>
                <a:sym typeface="+mn-ea"/>
              </a:rPr>
              <a:t>让地衣智慧板亮起板载灯（持续</a:t>
            </a:r>
            <a:r>
              <a:rPr lang="en-US" altLang="zh-CN" sz="2400">
                <a:ea typeface="+mn-lt"/>
                <a:cs typeface="+mn-lt"/>
                <a:sym typeface="+mn-ea"/>
              </a:rPr>
              <a:t>5</a:t>
            </a:r>
            <a:r>
              <a:rPr lang="zh-CN" altLang="en-US" sz="2400">
                <a:ea typeface="+mn-lt"/>
                <a:cs typeface="+mn-lt"/>
                <a:sym typeface="+mn-ea"/>
              </a:rPr>
              <a:t>秒）</a:t>
            </a:r>
            <a:endParaRPr lang="zh-CN" altLang="en-US" sz="2400">
              <a:ea typeface="+mn-lt"/>
              <a:cs typeface="+mn-lt"/>
              <a:sym typeface="+mn-ea"/>
            </a:endParaRPr>
          </a:p>
          <a:p>
            <a:pPr marL="457200" indent="-457200" algn="l">
              <a:lnSpc>
                <a:spcPct val="150000"/>
              </a:lnSpc>
              <a:buClrTx/>
              <a:buSzTx/>
              <a:buFontTx/>
              <a:buAutoNum type="arabicPeriod"/>
            </a:pPr>
            <a:r>
              <a:rPr lang="zh-CN" altLang="en-US" sz="2400">
                <a:ea typeface="+mn-lt"/>
                <a:cs typeface="+mn-lt"/>
                <a:sym typeface="+mn-ea"/>
              </a:rPr>
              <a:t>安装并启动地衣先锋编程平台</a:t>
            </a:r>
            <a:endParaRPr lang="zh-CN" altLang="en-US" sz="2400">
              <a:ea typeface="+mn-lt"/>
              <a:cs typeface="+mn-lt"/>
              <a:sym typeface="+mn-ea"/>
            </a:endParaRPr>
          </a:p>
          <a:p>
            <a:pPr marL="457200" indent="-457200" algn="l">
              <a:lnSpc>
                <a:spcPct val="150000"/>
              </a:lnSpc>
              <a:buClrTx/>
              <a:buSzTx/>
              <a:buFontTx/>
              <a:buAutoNum type="arabicPeriod"/>
            </a:pPr>
            <a:r>
              <a:rPr lang="zh-CN" altLang="en-US" sz="2400">
                <a:ea typeface="+mn-lt"/>
                <a:cs typeface="+mn-lt"/>
                <a:sym typeface="+mn-ea"/>
              </a:rPr>
              <a:t>通过</a:t>
            </a:r>
            <a:r>
              <a:rPr lang="en-US" altLang="zh-CN" sz="2400">
                <a:ea typeface="+mn-lt"/>
                <a:cs typeface="+mn-lt"/>
                <a:sym typeface="+mn-ea"/>
              </a:rPr>
              <a:t>Type-C USB</a:t>
            </a:r>
            <a:r>
              <a:rPr lang="zh-CN" altLang="en-US" sz="2400">
                <a:ea typeface="+mn-lt"/>
                <a:cs typeface="+mn-lt"/>
                <a:sym typeface="+mn-ea"/>
              </a:rPr>
              <a:t>线将智慧板与</a:t>
            </a:r>
            <a:r>
              <a:rPr lang="zh-CN" altLang="en-US" sz="2400">
                <a:ea typeface="+mn-lt"/>
                <a:cs typeface="+mn-lt"/>
                <a:sym typeface="+mn-ea"/>
              </a:rPr>
              <a:t>编程平台</a:t>
            </a:r>
            <a:r>
              <a:rPr lang="zh-CN" altLang="en-US" sz="2400">
                <a:ea typeface="+mn-lt"/>
                <a:cs typeface="+mn-lt"/>
                <a:sym typeface="+mn-ea"/>
              </a:rPr>
              <a:t>连接（刷新并选择串口）</a:t>
            </a:r>
            <a:endParaRPr lang="zh-CN" altLang="en-US" sz="2400">
              <a:ea typeface="+mn-lt"/>
              <a:cs typeface="+mn-lt"/>
              <a:sym typeface="+mn-ea"/>
            </a:endParaRPr>
          </a:p>
          <a:p>
            <a:pPr marL="457200" indent="-457200" algn="l">
              <a:lnSpc>
                <a:spcPct val="150000"/>
              </a:lnSpc>
              <a:buClrTx/>
              <a:buSzTx/>
              <a:buFontTx/>
              <a:buAutoNum type="arabicPeriod"/>
            </a:pPr>
            <a:r>
              <a:rPr lang="zh-CN" altLang="en-US" sz="2400">
                <a:ea typeface="+mn-lt"/>
                <a:cs typeface="+mn-lt"/>
                <a:sym typeface="+mn-ea"/>
              </a:rPr>
              <a:t>编写程序</a:t>
            </a:r>
            <a:endParaRPr lang="zh-CN" altLang="en-US" sz="2400">
              <a:ea typeface="+mn-lt"/>
              <a:cs typeface="+mn-lt"/>
              <a:sym typeface="+mn-ea"/>
            </a:endParaRPr>
          </a:p>
          <a:p>
            <a:pPr marL="457200" indent="-457200" algn="l">
              <a:lnSpc>
                <a:spcPct val="150000"/>
              </a:lnSpc>
              <a:buClrTx/>
              <a:buSzTx/>
              <a:buFontTx/>
              <a:buAutoNum type="arabicPeriod"/>
            </a:pPr>
            <a:r>
              <a:rPr lang="zh-CN" altLang="en-US" sz="2400">
                <a:ea typeface="+mn-lt"/>
                <a:cs typeface="+mn-lt"/>
                <a:sym typeface="+mn-ea"/>
              </a:rPr>
              <a:t>编译程序（点击编译按钮</a:t>
            </a:r>
            <a:r>
              <a:rPr lang="en-US" altLang="zh-CN" sz="2400">
                <a:ea typeface="+mn-lt"/>
                <a:cs typeface="+mn-lt"/>
                <a:sym typeface="+mn-ea"/>
              </a:rPr>
              <a:t>-</a:t>
            </a:r>
            <a:r>
              <a:rPr lang="zh-CN" altLang="en-US" sz="2400">
                <a:ea typeface="+mn-lt"/>
                <a:cs typeface="+mn-lt"/>
                <a:sym typeface="+mn-ea"/>
              </a:rPr>
              <a:t>保存程序文件</a:t>
            </a:r>
            <a:r>
              <a:rPr lang="en-US" altLang="zh-CN" sz="2400">
                <a:ea typeface="+mn-lt"/>
                <a:cs typeface="+mn-lt"/>
                <a:sym typeface="+mn-ea"/>
              </a:rPr>
              <a:t>-</a:t>
            </a:r>
            <a:r>
              <a:rPr lang="zh-CN" altLang="en-US" sz="2400">
                <a:ea typeface="+mn-lt"/>
                <a:cs typeface="+mn-lt"/>
                <a:sym typeface="+mn-ea"/>
              </a:rPr>
              <a:t>编译成功）</a:t>
            </a:r>
            <a:endParaRPr lang="zh-CN" altLang="en-US" sz="2400">
              <a:ea typeface="+mn-lt"/>
              <a:cs typeface="+mn-lt"/>
              <a:sym typeface="+mn-ea"/>
            </a:endParaRPr>
          </a:p>
          <a:p>
            <a:pPr marL="457200" indent="-457200" algn="l">
              <a:lnSpc>
                <a:spcPct val="150000"/>
              </a:lnSpc>
              <a:buClrTx/>
              <a:buSzTx/>
              <a:buFontTx/>
              <a:buAutoNum type="arabicPeriod"/>
            </a:pPr>
            <a:r>
              <a:rPr lang="zh-CN" altLang="en-US" sz="2400">
                <a:ea typeface="+mn-lt"/>
                <a:cs typeface="+mn-lt"/>
                <a:sym typeface="+mn-ea"/>
              </a:rPr>
              <a:t>下载程序（点击下载按钮</a:t>
            </a:r>
            <a:r>
              <a:rPr lang="en-US" altLang="zh-CN" sz="2400">
                <a:ea typeface="+mn-lt"/>
                <a:cs typeface="+mn-lt"/>
                <a:sym typeface="+mn-ea"/>
              </a:rPr>
              <a:t>-</a:t>
            </a:r>
            <a:r>
              <a:rPr lang="zh-CN" altLang="en-US" sz="2400">
                <a:ea typeface="+mn-lt"/>
                <a:cs typeface="+mn-lt"/>
                <a:sym typeface="+mn-ea"/>
              </a:rPr>
              <a:t>按下复位键</a:t>
            </a:r>
            <a:r>
              <a:rPr lang="en-US" altLang="zh-CN" sz="2400">
                <a:ea typeface="+mn-lt"/>
                <a:cs typeface="+mn-lt"/>
                <a:sym typeface="+mn-ea"/>
              </a:rPr>
              <a:t>-</a:t>
            </a:r>
            <a:r>
              <a:rPr lang="zh-CN" altLang="en-US" sz="2400">
                <a:ea typeface="+mn-lt"/>
                <a:cs typeface="+mn-lt"/>
                <a:sym typeface="+mn-ea"/>
              </a:rPr>
              <a:t>下载完成）</a:t>
            </a:r>
            <a:endParaRPr lang="zh-CN" altLang="en-US" sz="2400">
              <a:ea typeface="+mn-lt"/>
              <a:cs typeface="+mn-lt"/>
              <a:sym typeface="+mn-ea"/>
            </a:endParaRPr>
          </a:p>
          <a:p>
            <a:pPr marL="457200" indent="-457200" algn="l">
              <a:lnSpc>
                <a:spcPct val="150000"/>
              </a:lnSpc>
              <a:buClrTx/>
              <a:buSzTx/>
              <a:buFontTx/>
              <a:buAutoNum type="arabicPeriod"/>
            </a:pPr>
            <a:r>
              <a:rPr lang="zh-CN" altLang="en-US" sz="2400">
                <a:ea typeface="+mn-lt"/>
                <a:cs typeface="+mn-lt"/>
                <a:sym typeface="+mn-ea"/>
              </a:rPr>
              <a:t>启动地衣智慧板（按复位键</a:t>
            </a:r>
            <a:r>
              <a:rPr lang="en-US" altLang="zh-CN" sz="2400">
                <a:ea typeface="+mn-lt"/>
                <a:cs typeface="+mn-lt"/>
                <a:sym typeface="+mn-ea"/>
              </a:rPr>
              <a:t>/</a:t>
            </a:r>
            <a:r>
              <a:rPr lang="zh-CN" altLang="en-US" sz="2400">
                <a:ea typeface="+mn-lt"/>
                <a:cs typeface="+mn-lt"/>
                <a:sym typeface="+mn-ea"/>
              </a:rPr>
              <a:t>重启</a:t>
            </a:r>
            <a:r>
              <a:rPr lang="zh-CN" altLang="en-US" sz="2400">
                <a:ea typeface="+mn-lt"/>
                <a:cs typeface="+mn-lt"/>
                <a:sym typeface="+mn-ea"/>
              </a:rPr>
              <a:t>电源）</a:t>
            </a:r>
            <a:endParaRPr lang="zh-CN" altLang="en-US" sz="2400">
              <a:ea typeface="+mn-lt"/>
              <a:cs typeface="+mn-lt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启动地衣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启动地衣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b="5599"/>
          <a:stretch>
            <a:fillRect/>
          </a:stretch>
        </p:blipFill>
        <p:spPr>
          <a:xfrm>
            <a:off x="1669415" y="1528445"/>
            <a:ext cx="8680450" cy="4607560"/>
          </a:xfrm>
          <a:prstGeom prst="rect">
            <a:avLst/>
          </a:prstGeom>
        </p:spPr>
      </p:pic>
      <p:sp>
        <p:nvSpPr>
          <p:cNvPr id="14" name="圆角矩形 13"/>
          <p:cNvSpPr/>
          <p:nvPr>
            <p:custDataLst>
              <p:tags r:id="rId9"/>
            </p:custDataLst>
          </p:nvPr>
        </p:nvSpPr>
        <p:spPr>
          <a:xfrm>
            <a:off x="8182610" y="1811020"/>
            <a:ext cx="415925" cy="3860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0"/>
          <a:srcRect b="5558"/>
          <a:stretch>
            <a:fillRect/>
          </a:stretch>
        </p:blipFill>
        <p:spPr>
          <a:xfrm>
            <a:off x="1669415" y="1528445"/>
            <a:ext cx="8678545" cy="46081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3165" y="2680970"/>
            <a:ext cx="2216785" cy="26981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2"/>
          <a:srcRect b="5382"/>
          <a:stretch>
            <a:fillRect/>
          </a:stretch>
        </p:blipFill>
        <p:spPr>
          <a:xfrm>
            <a:off x="1684655" y="1560195"/>
            <a:ext cx="8663940" cy="4608830"/>
          </a:xfrm>
          <a:prstGeom prst="rect">
            <a:avLst/>
          </a:prstGeom>
        </p:spPr>
      </p:pic>
      <p:sp>
        <p:nvSpPr>
          <p:cNvPr id="17" name="圆角矩形 16"/>
          <p:cNvSpPr/>
          <p:nvPr>
            <p:custDataLst>
              <p:tags r:id="rId13"/>
            </p:custDataLst>
          </p:nvPr>
        </p:nvSpPr>
        <p:spPr>
          <a:xfrm>
            <a:off x="8909685" y="1780540"/>
            <a:ext cx="507365" cy="4464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燕尾形箭头 17"/>
          <p:cNvSpPr/>
          <p:nvPr>
            <p:custDataLst>
              <p:tags r:id="rId14"/>
            </p:custDataLst>
          </p:nvPr>
        </p:nvSpPr>
        <p:spPr>
          <a:xfrm rot="8820000">
            <a:off x="3736975" y="3692525"/>
            <a:ext cx="5498465" cy="205740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5"/>
          <a:srcRect b="5339"/>
          <a:stretch>
            <a:fillRect/>
          </a:stretch>
        </p:blipFill>
        <p:spPr>
          <a:xfrm>
            <a:off x="1674495" y="1556385"/>
            <a:ext cx="8661400" cy="4610100"/>
          </a:xfrm>
          <a:prstGeom prst="rect">
            <a:avLst/>
          </a:prstGeom>
        </p:spPr>
      </p:pic>
      <p:sp>
        <p:nvSpPr>
          <p:cNvPr id="25" name="圆角矩形 24"/>
          <p:cNvSpPr/>
          <p:nvPr>
            <p:custDataLst>
              <p:tags r:id="rId16"/>
            </p:custDataLst>
          </p:nvPr>
        </p:nvSpPr>
        <p:spPr>
          <a:xfrm>
            <a:off x="9528810" y="1796415"/>
            <a:ext cx="415290" cy="4000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燕尾形箭头 25"/>
          <p:cNvSpPr/>
          <p:nvPr>
            <p:custDataLst>
              <p:tags r:id="rId17"/>
            </p:custDataLst>
          </p:nvPr>
        </p:nvSpPr>
        <p:spPr>
          <a:xfrm rot="9240000">
            <a:off x="3075940" y="3655695"/>
            <a:ext cx="6654800" cy="201295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17" grpId="0" bldLvl="0" animBg="1"/>
      <p:bldP spid="17" grpId="1" animBg="1"/>
      <p:bldP spid="18" grpId="0" bldLvl="0" animBg="1"/>
      <p:bldP spid="25" grpId="0" bldLvl="0" animBg="1"/>
      <p:bldP spid="25" grpId="1" animBg="1"/>
      <p:bldP spid="2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启动地衣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5622925" y="3296285"/>
            <a:ext cx="52425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000"/>
              <a:t>       </a:t>
            </a:r>
            <a:r>
              <a:rPr lang="zh-CN" altLang="en-US" sz="2000"/>
              <a:t>程序一条条依次顺序执行，没有发生跳转，叫做程序运行的</a:t>
            </a:r>
            <a:r>
              <a:rPr lang="zh-CN" altLang="en-US" sz="2000">
                <a:solidFill>
                  <a:srgbClr val="FF0000"/>
                </a:solidFill>
              </a:rPr>
              <a:t>顺序结构</a:t>
            </a:r>
            <a:r>
              <a:rPr lang="zh-CN" altLang="en-US" sz="2000"/>
              <a:t>。</a:t>
            </a:r>
            <a:endParaRPr lang="zh-CN" altLang="en-US" sz="200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49120" y="2091055"/>
            <a:ext cx="2711450" cy="3380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启动地衣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pic>
        <p:nvPicPr>
          <p:cNvPr id="4" name="点亮板载灯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689100" y="1457960"/>
            <a:ext cx="8583930" cy="4575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0" y="2454275"/>
            <a:ext cx="71812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>
                <a:solidFill>
                  <a:srgbClr val="264C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下节课见</a:t>
            </a:r>
            <a:endParaRPr lang="zh-CN" altLang="en-US" sz="6600" b="1">
              <a:solidFill>
                <a:srgbClr val="264C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0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1684000" y="12230100"/>
            <a:ext cx="330200" cy="241300"/>
          </a:xfrm>
          <a:prstGeom prst="cube">
            <a:avLst/>
          </a:prstGeom>
        </p:spPr>
      </p:pic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/>
      </p:transition>
    </mc:Choice>
    <mc:Fallback>
      <p:transition spd="med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275590" y="426720"/>
            <a:ext cx="5943600" cy="6858000"/>
          </a:xfrm>
          <a:prstGeom prst="rect">
            <a:avLst/>
          </a:prstGeom>
        </p:spPr>
      </p:pic>
      <p:sp>
        <p:nvSpPr>
          <p:cNvPr id="4" name="Graphic 2774"/>
          <p:cNvSpPr/>
          <p:nvPr/>
        </p:nvSpPr>
        <p:spPr>
          <a:xfrm flipH="1">
            <a:off x="3319843" y="837353"/>
            <a:ext cx="4097209" cy="5012074"/>
          </a:xfrm>
          <a:custGeom>
            <a:avLst/>
            <a:gdLst>
              <a:gd name="connsiteX0" fmla="*/ 0 w 7258050"/>
              <a:gd name="connsiteY0" fmla="*/ 4352925 h 4343400"/>
              <a:gd name="connsiteX1" fmla="*/ 2524125 w 7258050"/>
              <a:gd name="connsiteY1" fmla="*/ 3067050 h 4343400"/>
              <a:gd name="connsiteX2" fmla="*/ 3933825 w 7258050"/>
              <a:gd name="connsiteY2" fmla="*/ 2286000 h 4343400"/>
              <a:gd name="connsiteX3" fmla="*/ 4343400 w 7258050"/>
              <a:gd name="connsiteY3" fmla="*/ 2381250 h 4343400"/>
              <a:gd name="connsiteX4" fmla="*/ 4905375 w 7258050"/>
              <a:gd name="connsiteY4" fmla="*/ 2028825 h 4343400"/>
              <a:gd name="connsiteX5" fmla="*/ 5657850 w 7258050"/>
              <a:gd name="connsiteY5" fmla="*/ 1343025 h 4343400"/>
              <a:gd name="connsiteX6" fmla="*/ 6010275 w 7258050"/>
              <a:gd name="connsiteY6" fmla="*/ 1409700 h 4343400"/>
              <a:gd name="connsiteX7" fmla="*/ 7258050 w 7258050"/>
              <a:gd name="connsiteY7" fmla="*/ 0 h 4343400"/>
              <a:gd name="connsiteX0-1" fmla="*/ 0 w 7632944"/>
              <a:gd name="connsiteY0-2" fmla="*/ 4531153 h 4531153"/>
              <a:gd name="connsiteX1-3" fmla="*/ 2899019 w 7632944"/>
              <a:gd name="connsiteY1-4" fmla="*/ 3067050 h 4531153"/>
              <a:gd name="connsiteX2-5" fmla="*/ 4308719 w 7632944"/>
              <a:gd name="connsiteY2-6" fmla="*/ 2286000 h 4531153"/>
              <a:gd name="connsiteX3-7" fmla="*/ 4718294 w 7632944"/>
              <a:gd name="connsiteY3-8" fmla="*/ 2381250 h 4531153"/>
              <a:gd name="connsiteX4-9" fmla="*/ 5280269 w 7632944"/>
              <a:gd name="connsiteY4-10" fmla="*/ 2028825 h 4531153"/>
              <a:gd name="connsiteX5-11" fmla="*/ 6032744 w 7632944"/>
              <a:gd name="connsiteY5-12" fmla="*/ 1343025 h 4531153"/>
              <a:gd name="connsiteX6-13" fmla="*/ 6385169 w 7632944"/>
              <a:gd name="connsiteY6-14" fmla="*/ 1409700 h 4531153"/>
              <a:gd name="connsiteX7-15" fmla="*/ 7632944 w 7632944"/>
              <a:gd name="connsiteY7-16" fmla="*/ 0 h 4531153"/>
              <a:gd name="connsiteX0-17" fmla="*/ 0 w 5502400"/>
              <a:gd name="connsiteY0-18" fmla="*/ 4730159 h 4730159"/>
              <a:gd name="connsiteX1-19" fmla="*/ 768475 w 5502400"/>
              <a:gd name="connsiteY1-20" fmla="*/ 3067050 h 4730159"/>
              <a:gd name="connsiteX2-21" fmla="*/ 2178175 w 5502400"/>
              <a:gd name="connsiteY2-22" fmla="*/ 2286000 h 4730159"/>
              <a:gd name="connsiteX3-23" fmla="*/ 2587750 w 5502400"/>
              <a:gd name="connsiteY3-24" fmla="*/ 2381250 h 4730159"/>
              <a:gd name="connsiteX4-25" fmla="*/ 3149725 w 5502400"/>
              <a:gd name="connsiteY4-26" fmla="*/ 2028825 h 4730159"/>
              <a:gd name="connsiteX5-27" fmla="*/ 3902200 w 5502400"/>
              <a:gd name="connsiteY5-28" fmla="*/ 1343025 h 4730159"/>
              <a:gd name="connsiteX6-29" fmla="*/ 4254625 w 5502400"/>
              <a:gd name="connsiteY6-30" fmla="*/ 1409700 h 4730159"/>
              <a:gd name="connsiteX7-31" fmla="*/ 5502400 w 5502400"/>
              <a:gd name="connsiteY7-32" fmla="*/ 0 h 4730159"/>
              <a:gd name="connsiteX0-33" fmla="*/ 0 w 5502400"/>
              <a:gd name="connsiteY0-34" fmla="*/ 4730159 h 4730159"/>
              <a:gd name="connsiteX1-35" fmla="*/ 1306965 w 5502400"/>
              <a:gd name="connsiteY1-36" fmla="*/ 3945022 h 4730159"/>
              <a:gd name="connsiteX2-37" fmla="*/ 2178175 w 5502400"/>
              <a:gd name="connsiteY2-38" fmla="*/ 2286000 h 4730159"/>
              <a:gd name="connsiteX3-39" fmla="*/ 2587750 w 5502400"/>
              <a:gd name="connsiteY3-40" fmla="*/ 2381250 h 4730159"/>
              <a:gd name="connsiteX4-41" fmla="*/ 3149725 w 5502400"/>
              <a:gd name="connsiteY4-42" fmla="*/ 2028825 h 4730159"/>
              <a:gd name="connsiteX5-43" fmla="*/ 3902200 w 5502400"/>
              <a:gd name="connsiteY5-44" fmla="*/ 1343025 h 4730159"/>
              <a:gd name="connsiteX6-45" fmla="*/ 4254625 w 5502400"/>
              <a:gd name="connsiteY6-46" fmla="*/ 1409700 h 4730159"/>
              <a:gd name="connsiteX7-47" fmla="*/ 5502400 w 5502400"/>
              <a:gd name="connsiteY7-48" fmla="*/ 0 h 4730159"/>
              <a:gd name="connsiteX0-49" fmla="*/ 0 w 5502400"/>
              <a:gd name="connsiteY0-50" fmla="*/ 4730159 h 4730159"/>
              <a:gd name="connsiteX1-51" fmla="*/ 1306965 w 5502400"/>
              <a:gd name="connsiteY1-52" fmla="*/ 3945022 h 4730159"/>
              <a:gd name="connsiteX2-53" fmla="*/ 2505951 w 5502400"/>
              <a:gd name="connsiteY2-54" fmla="*/ 2625482 h 4730159"/>
              <a:gd name="connsiteX3-55" fmla="*/ 2587750 w 5502400"/>
              <a:gd name="connsiteY3-56" fmla="*/ 2381250 h 4730159"/>
              <a:gd name="connsiteX4-57" fmla="*/ 3149725 w 5502400"/>
              <a:gd name="connsiteY4-58" fmla="*/ 2028825 h 4730159"/>
              <a:gd name="connsiteX5-59" fmla="*/ 3902200 w 5502400"/>
              <a:gd name="connsiteY5-60" fmla="*/ 1343025 h 4730159"/>
              <a:gd name="connsiteX6-61" fmla="*/ 4254625 w 5502400"/>
              <a:gd name="connsiteY6-62" fmla="*/ 1409700 h 4730159"/>
              <a:gd name="connsiteX7-63" fmla="*/ 5502400 w 5502400"/>
              <a:gd name="connsiteY7-64" fmla="*/ 0 h 4730159"/>
              <a:gd name="connsiteX0-65" fmla="*/ 0 w 5502400"/>
              <a:gd name="connsiteY0-66" fmla="*/ 4730159 h 4730159"/>
              <a:gd name="connsiteX1-67" fmla="*/ 1306965 w 5502400"/>
              <a:gd name="connsiteY1-68" fmla="*/ 3945022 h 4730159"/>
              <a:gd name="connsiteX2-69" fmla="*/ 2505951 w 5502400"/>
              <a:gd name="connsiteY2-70" fmla="*/ 2625482 h 4730159"/>
              <a:gd name="connsiteX3-71" fmla="*/ 2587750 w 5502400"/>
              <a:gd name="connsiteY3-72" fmla="*/ 2381250 h 4730159"/>
              <a:gd name="connsiteX4-73" fmla="*/ 3512620 w 5502400"/>
              <a:gd name="connsiteY4-74" fmla="*/ 2157595 h 4730159"/>
              <a:gd name="connsiteX5-75" fmla="*/ 3902200 w 5502400"/>
              <a:gd name="connsiteY5-76" fmla="*/ 1343025 h 4730159"/>
              <a:gd name="connsiteX6-77" fmla="*/ 4254625 w 5502400"/>
              <a:gd name="connsiteY6-78" fmla="*/ 1409700 h 4730159"/>
              <a:gd name="connsiteX7-79" fmla="*/ 5502400 w 5502400"/>
              <a:gd name="connsiteY7-80" fmla="*/ 0 h 4730159"/>
              <a:gd name="connsiteX0-81" fmla="*/ 0 w 5502400"/>
              <a:gd name="connsiteY0-82" fmla="*/ 4730159 h 4730159"/>
              <a:gd name="connsiteX1-83" fmla="*/ 1306965 w 5502400"/>
              <a:gd name="connsiteY1-84" fmla="*/ 3945022 h 4730159"/>
              <a:gd name="connsiteX2-85" fmla="*/ 2505951 w 5502400"/>
              <a:gd name="connsiteY2-86" fmla="*/ 2625482 h 4730159"/>
              <a:gd name="connsiteX3-87" fmla="*/ 2587750 w 5502400"/>
              <a:gd name="connsiteY3-88" fmla="*/ 2381250 h 4730159"/>
              <a:gd name="connsiteX4-89" fmla="*/ 3512620 w 5502400"/>
              <a:gd name="connsiteY4-90" fmla="*/ 2157595 h 4730159"/>
              <a:gd name="connsiteX5-91" fmla="*/ 3902200 w 5502400"/>
              <a:gd name="connsiteY5-92" fmla="*/ 1343025 h 4730159"/>
              <a:gd name="connsiteX6-93" fmla="*/ 4816527 w 5502400"/>
              <a:gd name="connsiteY6-94" fmla="*/ 882918 h 4730159"/>
              <a:gd name="connsiteX7-95" fmla="*/ 5502400 w 5502400"/>
              <a:gd name="connsiteY7-96" fmla="*/ 0 h 4730159"/>
              <a:gd name="connsiteX0-97" fmla="*/ 0 w 5502400"/>
              <a:gd name="connsiteY0-98" fmla="*/ 4730159 h 4730159"/>
              <a:gd name="connsiteX1-99" fmla="*/ 1306965 w 5502400"/>
              <a:gd name="connsiteY1-100" fmla="*/ 3945022 h 4730159"/>
              <a:gd name="connsiteX2-101" fmla="*/ 2505951 w 5502400"/>
              <a:gd name="connsiteY2-102" fmla="*/ 2625482 h 4730159"/>
              <a:gd name="connsiteX3-103" fmla="*/ 2587750 w 5502400"/>
              <a:gd name="connsiteY3-104" fmla="*/ 2381250 h 4730159"/>
              <a:gd name="connsiteX4-105" fmla="*/ 3512620 w 5502400"/>
              <a:gd name="connsiteY4-106" fmla="*/ 2157595 h 4730159"/>
              <a:gd name="connsiteX5-107" fmla="*/ 4335333 w 5502400"/>
              <a:gd name="connsiteY5-108" fmla="*/ 886480 h 4730159"/>
              <a:gd name="connsiteX6-109" fmla="*/ 4816527 w 5502400"/>
              <a:gd name="connsiteY6-110" fmla="*/ 882918 h 4730159"/>
              <a:gd name="connsiteX7-111" fmla="*/ 5502400 w 5502400"/>
              <a:gd name="connsiteY7-112" fmla="*/ 0 h 4730159"/>
              <a:gd name="connsiteX0-113" fmla="*/ 0 w 5502400"/>
              <a:gd name="connsiteY0-114" fmla="*/ 4730159 h 4730159"/>
              <a:gd name="connsiteX1-115" fmla="*/ 1306965 w 5502400"/>
              <a:gd name="connsiteY1-116" fmla="*/ 3945022 h 4730159"/>
              <a:gd name="connsiteX2-117" fmla="*/ 2505951 w 5502400"/>
              <a:gd name="connsiteY2-118" fmla="*/ 2625482 h 4730159"/>
              <a:gd name="connsiteX3-119" fmla="*/ 2587750 w 5502400"/>
              <a:gd name="connsiteY3-120" fmla="*/ 2381250 h 4730159"/>
              <a:gd name="connsiteX4-121" fmla="*/ 3617977 w 5502400"/>
              <a:gd name="connsiteY4-122" fmla="*/ 2344895 h 4730159"/>
              <a:gd name="connsiteX5-123" fmla="*/ 4335333 w 5502400"/>
              <a:gd name="connsiteY5-124" fmla="*/ 886480 h 4730159"/>
              <a:gd name="connsiteX6-125" fmla="*/ 4816527 w 5502400"/>
              <a:gd name="connsiteY6-126" fmla="*/ 882918 h 4730159"/>
              <a:gd name="connsiteX7-127" fmla="*/ 5502400 w 5502400"/>
              <a:gd name="connsiteY7-128" fmla="*/ 0 h 4730159"/>
              <a:gd name="connsiteX0-129" fmla="*/ 0 w 5502400"/>
              <a:gd name="connsiteY0-130" fmla="*/ 4730159 h 4730159"/>
              <a:gd name="connsiteX1-131" fmla="*/ 1306965 w 5502400"/>
              <a:gd name="connsiteY1-132" fmla="*/ 3945022 h 4730159"/>
              <a:gd name="connsiteX2-133" fmla="*/ 2505951 w 5502400"/>
              <a:gd name="connsiteY2-134" fmla="*/ 2625482 h 4730159"/>
              <a:gd name="connsiteX3-135" fmla="*/ 3184771 w 5502400"/>
              <a:gd name="connsiteY3-136" fmla="*/ 2568551 h 4730159"/>
              <a:gd name="connsiteX4-137" fmla="*/ 3617977 w 5502400"/>
              <a:gd name="connsiteY4-138" fmla="*/ 2344895 h 4730159"/>
              <a:gd name="connsiteX5-139" fmla="*/ 4335333 w 5502400"/>
              <a:gd name="connsiteY5-140" fmla="*/ 886480 h 4730159"/>
              <a:gd name="connsiteX6-141" fmla="*/ 4816527 w 5502400"/>
              <a:gd name="connsiteY6-142" fmla="*/ 882918 h 4730159"/>
              <a:gd name="connsiteX7-143" fmla="*/ 5502400 w 5502400"/>
              <a:gd name="connsiteY7-144" fmla="*/ 0 h 4730159"/>
              <a:gd name="connsiteX0-145" fmla="*/ 0 w 5502400"/>
              <a:gd name="connsiteY0-146" fmla="*/ 4730159 h 4730159"/>
              <a:gd name="connsiteX1-147" fmla="*/ 1306965 w 5502400"/>
              <a:gd name="connsiteY1-148" fmla="*/ 3945022 h 4730159"/>
              <a:gd name="connsiteX2-149" fmla="*/ 2974203 w 5502400"/>
              <a:gd name="connsiteY2-150" fmla="*/ 3046908 h 4730159"/>
              <a:gd name="connsiteX3-151" fmla="*/ 3184771 w 5502400"/>
              <a:gd name="connsiteY3-152" fmla="*/ 2568551 h 4730159"/>
              <a:gd name="connsiteX4-153" fmla="*/ 3617977 w 5502400"/>
              <a:gd name="connsiteY4-154" fmla="*/ 2344895 h 4730159"/>
              <a:gd name="connsiteX5-155" fmla="*/ 4335333 w 5502400"/>
              <a:gd name="connsiteY5-156" fmla="*/ 886480 h 4730159"/>
              <a:gd name="connsiteX6-157" fmla="*/ 4816527 w 5502400"/>
              <a:gd name="connsiteY6-158" fmla="*/ 882918 h 4730159"/>
              <a:gd name="connsiteX7-159" fmla="*/ 5502400 w 5502400"/>
              <a:gd name="connsiteY7-160" fmla="*/ 0 h 4730159"/>
              <a:gd name="connsiteX0-161" fmla="*/ 0 w 5502400"/>
              <a:gd name="connsiteY0-162" fmla="*/ 4730159 h 4730159"/>
              <a:gd name="connsiteX1-163" fmla="*/ 2196643 w 5502400"/>
              <a:gd name="connsiteY1-164" fmla="*/ 4003554 h 4730159"/>
              <a:gd name="connsiteX2-165" fmla="*/ 2974203 w 5502400"/>
              <a:gd name="connsiteY2-166" fmla="*/ 3046908 h 4730159"/>
              <a:gd name="connsiteX3-167" fmla="*/ 3184771 w 5502400"/>
              <a:gd name="connsiteY3-168" fmla="*/ 2568551 h 4730159"/>
              <a:gd name="connsiteX4-169" fmla="*/ 3617977 w 5502400"/>
              <a:gd name="connsiteY4-170" fmla="*/ 2344895 h 4730159"/>
              <a:gd name="connsiteX5-171" fmla="*/ 4335333 w 5502400"/>
              <a:gd name="connsiteY5-172" fmla="*/ 886480 h 4730159"/>
              <a:gd name="connsiteX6-173" fmla="*/ 4816527 w 5502400"/>
              <a:gd name="connsiteY6-174" fmla="*/ 882918 h 4730159"/>
              <a:gd name="connsiteX7-175" fmla="*/ 5502400 w 5502400"/>
              <a:gd name="connsiteY7-176" fmla="*/ 0 h 4730159"/>
              <a:gd name="connsiteX0-177" fmla="*/ 0 w 5291686"/>
              <a:gd name="connsiteY0-178" fmla="*/ 4823809 h 4823809"/>
              <a:gd name="connsiteX1-179" fmla="*/ 1985929 w 5291686"/>
              <a:gd name="connsiteY1-180" fmla="*/ 4003554 h 4823809"/>
              <a:gd name="connsiteX2-181" fmla="*/ 2763489 w 5291686"/>
              <a:gd name="connsiteY2-182" fmla="*/ 3046908 h 4823809"/>
              <a:gd name="connsiteX3-183" fmla="*/ 2974057 w 5291686"/>
              <a:gd name="connsiteY3-184" fmla="*/ 2568551 h 4823809"/>
              <a:gd name="connsiteX4-185" fmla="*/ 3407263 w 5291686"/>
              <a:gd name="connsiteY4-186" fmla="*/ 2344895 h 4823809"/>
              <a:gd name="connsiteX5-187" fmla="*/ 4124619 w 5291686"/>
              <a:gd name="connsiteY5-188" fmla="*/ 886480 h 4823809"/>
              <a:gd name="connsiteX6-189" fmla="*/ 4605813 w 5291686"/>
              <a:gd name="connsiteY6-190" fmla="*/ 882918 h 4823809"/>
              <a:gd name="connsiteX7-191" fmla="*/ 5291686 w 5291686"/>
              <a:gd name="connsiteY7-192" fmla="*/ 0 h 4823809"/>
              <a:gd name="connsiteX0-193" fmla="*/ 0 w 5198036"/>
              <a:gd name="connsiteY0-194" fmla="*/ 4812103 h 4812103"/>
              <a:gd name="connsiteX1-195" fmla="*/ 1985929 w 5198036"/>
              <a:gd name="connsiteY1-196" fmla="*/ 3991848 h 4812103"/>
              <a:gd name="connsiteX2-197" fmla="*/ 2763489 w 5198036"/>
              <a:gd name="connsiteY2-198" fmla="*/ 3035202 h 4812103"/>
              <a:gd name="connsiteX3-199" fmla="*/ 2974057 w 5198036"/>
              <a:gd name="connsiteY3-200" fmla="*/ 2556845 h 4812103"/>
              <a:gd name="connsiteX4-201" fmla="*/ 3407263 w 5198036"/>
              <a:gd name="connsiteY4-202" fmla="*/ 2333189 h 4812103"/>
              <a:gd name="connsiteX5-203" fmla="*/ 4124619 w 5198036"/>
              <a:gd name="connsiteY5-204" fmla="*/ 874774 h 4812103"/>
              <a:gd name="connsiteX6-205" fmla="*/ 4605813 w 5198036"/>
              <a:gd name="connsiteY6-206" fmla="*/ 871212 h 4812103"/>
              <a:gd name="connsiteX7-207" fmla="*/ 5198036 w 5198036"/>
              <a:gd name="connsiteY7-208" fmla="*/ 0 h 4812103"/>
              <a:gd name="connsiteX0-209" fmla="*/ 0 w 5198036"/>
              <a:gd name="connsiteY0-210" fmla="*/ 4812103 h 4812103"/>
              <a:gd name="connsiteX1-211" fmla="*/ 1985929 w 5198036"/>
              <a:gd name="connsiteY1-212" fmla="*/ 3991848 h 4812103"/>
              <a:gd name="connsiteX2-213" fmla="*/ 2763489 w 5198036"/>
              <a:gd name="connsiteY2-214" fmla="*/ 3035202 h 4812103"/>
              <a:gd name="connsiteX3-215" fmla="*/ 2974057 w 5198036"/>
              <a:gd name="connsiteY3-216" fmla="*/ 2556845 h 4812103"/>
              <a:gd name="connsiteX4-217" fmla="*/ 3711627 w 5198036"/>
              <a:gd name="connsiteY4-218" fmla="*/ 2169301 h 4812103"/>
              <a:gd name="connsiteX5-219" fmla="*/ 4124619 w 5198036"/>
              <a:gd name="connsiteY5-220" fmla="*/ 874774 h 4812103"/>
              <a:gd name="connsiteX6-221" fmla="*/ 4605813 w 5198036"/>
              <a:gd name="connsiteY6-222" fmla="*/ 871212 h 4812103"/>
              <a:gd name="connsiteX7-223" fmla="*/ 5198036 w 5198036"/>
              <a:gd name="connsiteY7-224" fmla="*/ 0 h 4812103"/>
              <a:gd name="connsiteX0-225" fmla="*/ 0 w 5198036"/>
              <a:gd name="connsiteY0-226" fmla="*/ 4812103 h 4812103"/>
              <a:gd name="connsiteX1-227" fmla="*/ 1985929 w 5198036"/>
              <a:gd name="connsiteY1-228" fmla="*/ 3991848 h 4812103"/>
              <a:gd name="connsiteX2-229" fmla="*/ 2763489 w 5198036"/>
              <a:gd name="connsiteY2-230" fmla="*/ 3035202 h 4812103"/>
              <a:gd name="connsiteX3-231" fmla="*/ 3126238 w 5198036"/>
              <a:gd name="connsiteY3-232" fmla="*/ 2369544 h 4812103"/>
              <a:gd name="connsiteX4-233" fmla="*/ 3711627 w 5198036"/>
              <a:gd name="connsiteY4-234" fmla="*/ 2169301 h 4812103"/>
              <a:gd name="connsiteX5-235" fmla="*/ 4124619 w 5198036"/>
              <a:gd name="connsiteY5-236" fmla="*/ 874774 h 4812103"/>
              <a:gd name="connsiteX6-237" fmla="*/ 4605813 w 5198036"/>
              <a:gd name="connsiteY6-238" fmla="*/ 871212 h 4812103"/>
              <a:gd name="connsiteX7-239" fmla="*/ 5198036 w 5198036"/>
              <a:gd name="connsiteY7-240" fmla="*/ 0 h 4812103"/>
              <a:gd name="connsiteX0-241" fmla="*/ 0 w 5198036"/>
              <a:gd name="connsiteY0-242" fmla="*/ 4812103 h 4812103"/>
              <a:gd name="connsiteX1-243" fmla="*/ 1985929 w 5198036"/>
              <a:gd name="connsiteY1-244" fmla="*/ 3991848 h 4812103"/>
              <a:gd name="connsiteX2-245" fmla="*/ 2950789 w 5198036"/>
              <a:gd name="connsiteY2-246" fmla="*/ 3082027 h 4812103"/>
              <a:gd name="connsiteX3-247" fmla="*/ 3126238 w 5198036"/>
              <a:gd name="connsiteY3-248" fmla="*/ 2369544 h 4812103"/>
              <a:gd name="connsiteX4-249" fmla="*/ 3711627 w 5198036"/>
              <a:gd name="connsiteY4-250" fmla="*/ 2169301 h 4812103"/>
              <a:gd name="connsiteX5-251" fmla="*/ 4124619 w 5198036"/>
              <a:gd name="connsiteY5-252" fmla="*/ 874774 h 4812103"/>
              <a:gd name="connsiteX6-253" fmla="*/ 4605813 w 5198036"/>
              <a:gd name="connsiteY6-254" fmla="*/ 871212 h 4812103"/>
              <a:gd name="connsiteX7-255" fmla="*/ 5198036 w 5198036"/>
              <a:gd name="connsiteY7-256" fmla="*/ 0 h 4812103"/>
              <a:gd name="connsiteX0-257" fmla="*/ 0 w 5198036"/>
              <a:gd name="connsiteY0-258" fmla="*/ 4812103 h 4812103"/>
              <a:gd name="connsiteX1-259" fmla="*/ 2220055 w 5198036"/>
              <a:gd name="connsiteY1-260" fmla="*/ 3968436 h 4812103"/>
              <a:gd name="connsiteX2-261" fmla="*/ 2950789 w 5198036"/>
              <a:gd name="connsiteY2-262" fmla="*/ 3082027 h 4812103"/>
              <a:gd name="connsiteX3-263" fmla="*/ 3126238 w 5198036"/>
              <a:gd name="connsiteY3-264" fmla="*/ 2369544 h 4812103"/>
              <a:gd name="connsiteX4-265" fmla="*/ 3711627 w 5198036"/>
              <a:gd name="connsiteY4-266" fmla="*/ 2169301 h 4812103"/>
              <a:gd name="connsiteX5-267" fmla="*/ 4124619 w 5198036"/>
              <a:gd name="connsiteY5-268" fmla="*/ 874774 h 4812103"/>
              <a:gd name="connsiteX6-269" fmla="*/ 4605813 w 5198036"/>
              <a:gd name="connsiteY6-270" fmla="*/ 871212 h 4812103"/>
              <a:gd name="connsiteX7-271" fmla="*/ 5198036 w 5198036"/>
              <a:gd name="connsiteY7-272" fmla="*/ 0 h 4812103"/>
              <a:gd name="connsiteX0-273" fmla="*/ 0 w 4390302"/>
              <a:gd name="connsiteY0-274" fmla="*/ 4800397 h 4800397"/>
              <a:gd name="connsiteX1-275" fmla="*/ 1412321 w 4390302"/>
              <a:gd name="connsiteY1-276" fmla="*/ 3968436 h 4800397"/>
              <a:gd name="connsiteX2-277" fmla="*/ 2143055 w 4390302"/>
              <a:gd name="connsiteY2-278" fmla="*/ 3082027 h 4800397"/>
              <a:gd name="connsiteX3-279" fmla="*/ 2318504 w 4390302"/>
              <a:gd name="connsiteY3-280" fmla="*/ 2369544 h 4800397"/>
              <a:gd name="connsiteX4-281" fmla="*/ 2903893 w 4390302"/>
              <a:gd name="connsiteY4-282" fmla="*/ 2169301 h 4800397"/>
              <a:gd name="connsiteX5-283" fmla="*/ 3316885 w 4390302"/>
              <a:gd name="connsiteY5-284" fmla="*/ 874774 h 4800397"/>
              <a:gd name="connsiteX6-285" fmla="*/ 3798079 w 4390302"/>
              <a:gd name="connsiteY6-286" fmla="*/ 871212 h 4800397"/>
              <a:gd name="connsiteX7-287" fmla="*/ 4390302 w 4390302"/>
              <a:gd name="connsiteY7-288" fmla="*/ 0 h 4800397"/>
              <a:gd name="connsiteX0-289" fmla="*/ 0 w 4390302"/>
              <a:gd name="connsiteY0-290" fmla="*/ 4800397 h 4800397"/>
              <a:gd name="connsiteX1-291" fmla="*/ 1412321 w 4390302"/>
              <a:gd name="connsiteY1-292" fmla="*/ 3968436 h 4800397"/>
              <a:gd name="connsiteX2-293" fmla="*/ 2143055 w 4390302"/>
              <a:gd name="connsiteY2-294" fmla="*/ 3082027 h 4800397"/>
              <a:gd name="connsiteX3-295" fmla="*/ 2295091 w 4390302"/>
              <a:gd name="connsiteY3-296" fmla="*/ 2217362 h 4800397"/>
              <a:gd name="connsiteX4-297" fmla="*/ 2903893 w 4390302"/>
              <a:gd name="connsiteY4-298" fmla="*/ 2169301 h 4800397"/>
              <a:gd name="connsiteX5-299" fmla="*/ 3316885 w 4390302"/>
              <a:gd name="connsiteY5-300" fmla="*/ 874774 h 4800397"/>
              <a:gd name="connsiteX6-301" fmla="*/ 3798079 w 4390302"/>
              <a:gd name="connsiteY6-302" fmla="*/ 871212 h 4800397"/>
              <a:gd name="connsiteX7-303" fmla="*/ 4390302 w 4390302"/>
              <a:gd name="connsiteY7-304" fmla="*/ 0 h 4800397"/>
              <a:gd name="connsiteX0-305" fmla="*/ 0 w 4390302"/>
              <a:gd name="connsiteY0-306" fmla="*/ 4800397 h 4800397"/>
              <a:gd name="connsiteX1-307" fmla="*/ 1084545 w 4390302"/>
              <a:gd name="connsiteY1-308" fmla="*/ 3710898 h 4800397"/>
              <a:gd name="connsiteX2-309" fmla="*/ 2143055 w 4390302"/>
              <a:gd name="connsiteY2-310" fmla="*/ 3082027 h 4800397"/>
              <a:gd name="connsiteX3-311" fmla="*/ 2295091 w 4390302"/>
              <a:gd name="connsiteY3-312" fmla="*/ 2217362 h 4800397"/>
              <a:gd name="connsiteX4-313" fmla="*/ 2903893 w 4390302"/>
              <a:gd name="connsiteY4-314" fmla="*/ 2169301 h 4800397"/>
              <a:gd name="connsiteX5-315" fmla="*/ 3316885 w 4390302"/>
              <a:gd name="connsiteY5-316" fmla="*/ 874774 h 4800397"/>
              <a:gd name="connsiteX6-317" fmla="*/ 3798079 w 4390302"/>
              <a:gd name="connsiteY6-318" fmla="*/ 871212 h 4800397"/>
              <a:gd name="connsiteX7-319" fmla="*/ 4390302 w 4390302"/>
              <a:gd name="connsiteY7-320" fmla="*/ 0 h 4800397"/>
              <a:gd name="connsiteX0-321" fmla="*/ 0 w 4390302"/>
              <a:gd name="connsiteY0-322" fmla="*/ 4800397 h 4800397"/>
              <a:gd name="connsiteX1-323" fmla="*/ 1084545 w 4390302"/>
              <a:gd name="connsiteY1-324" fmla="*/ 3710898 h 4800397"/>
              <a:gd name="connsiteX2-325" fmla="*/ 2143055 w 4390302"/>
              <a:gd name="connsiteY2-326" fmla="*/ 3082027 h 4800397"/>
              <a:gd name="connsiteX3-327" fmla="*/ 2356549 w 4390302"/>
              <a:gd name="connsiteY3-328" fmla="*/ 2524652 h 4800397"/>
              <a:gd name="connsiteX4-329" fmla="*/ 2903893 w 4390302"/>
              <a:gd name="connsiteY4-330" fmla="*/ 2169301 h 4800397"/>
              <a:gd name="connsiteX5-331" fmla="*/ 3316885 w 4390302"/>
              <a:gd name="connsiteY5-332" fmla="*/ 874774 h 4800397"/>
              <a:gd name="connsiteX6-333" fmla="*/ 3798079 w 4390302"/>
              <a:gd name="connsiteY6-334" fmla="*/ 871212 h 4800397"/>
              <a:gd name="connsiteX7-335" fmla="*/ 4390302 w 4390302"/>
              <a:gd name="connsiteY7-336" fmla="*/ 0 h 4800397"/>
              <a:gd name="connsiteX0-337" fmla="*/ 1213 w 3305757"/>
              <a:gd name="connsiteY0-338" fmla="*/ 4042415 h 4042415"/>
              <a:gd name="connsiteX1-339" fmla="*/ 0 w 3305757"/>
              <a:gd name="connsiteY1-340" fmla="*/ 3710898 h 4042415"/>
              <a:gd name="connsiteX2-341" fmla="*/ 1058510 w 3305757"/>
              <a:gd name="connsiteY2-342" fmla="*/ 3082027 h 4042415"/>
              <a:gd name="connsiteX3-343" fmla="*/ 1272004 w 3305757"/>
              <a:gd name="connsiteY3-344" fmla="*/ 2524652 h 4042415"/>
              <a:gd name="connsiteX4-345" fmla="*/ 1819348 w 3305757"/>
              <a:gd name="connsiteY4-346" fmla="*/ 2169301 h 4042415"/>
              <a:gd name="connsiteX5-347" fmla="*/ 2232340 w 3305757"/>
              <a:gd name="connsiteY5-348" fmla="*/ 874774 h 4042415"/>
              <a:gd name="connsiteX6-349" fmla="*/ 2713534 w 3305757"/>
              <a:gd name="connsiteY6-350" fmla="*/ 871212 h 4042415"/>
              <a:gd name="connsiteX7-351" fmla="*/ 3305757 w 3305757"/>
              <a:gd name="connsiteY7-352" fmla="*/ 0 h 4042415"/>
              <a:gd name="connsiteX0-353" fmla="*/ 1 w 3304545"/>
              <a:gd name="connsiteY0-354" fmla="*/ 4042415 h 4042415"/>
              <a:gd name="connsiteX1-355" fmla="*/ 336807 w 3304545"/>
              <a:gd name="connsiteY1-356" fmla="*/ 3485552 h 4042415"/>
              <a:gd name="connsiteX2-357" fmla="*/ 1057298 w 3304545"/>
              <a:gd name="connsiteY2-358" fmla="*/ 3082027 h 4042415"/>
              <a:gd name="connsiteX3-359" fmla="*/ 1270792 w 3304545"/>
              <a:gd name="connsiteY3-360" fmla="*/ 2524652 h 4042415"/>
              <a:gd name="connsiteX4-361" fmla="*/ 1818136 w 3304545"/>
              <a:gd name="connsiteY4-362" fmla="*/ 2169301 h 4042415"/>
              <a:gd name="connsiteX5-363" fmla="*/ 2231128 w 3304545"/>
              <a:gd name="connsiteY5-364" fmla="*/ 874774 h 4042415"/>
              <a:gd name="connsiteX6-365" fmla="*/ 2712322 w 3304545"/>
              <a:gd name="connsiteY6-366" fmla="*/ 871212 h 4042415"/>
              <a:gd name="connsiteX7-367" fmla="*/ 3304545 w 3304545"/>
              <a:gd name="connsiteY7-368" fmla="*/ 0 h 4042415"/>
              <a:gd name="connsiteX0-369" fmla="*/ 1 w 3304545"/>
              <a:gd name="connsiteY0-370" fmla="*/ 4042415 h 4042415"/>
              <a:gd name="connsiteX1-371" fmla="*/ 336807 w 3304545"/>
              <a:gd name="connsiteY1-372" fmla="*/ 3485552 h 4042415"/>
              <a:gd name="connsiteX2-373" fmla="*/ 1057298 w 3304545"/>
              <a:gd name="connsiteY2-374" fmla="*/ 3082027 h 4042415"/>
              <a:gd name="connsiteX3-375" fmla="*/ 1270792 w 3304545"/>
              <a:gd name="connsiteY3-376" fmla="*/ 2524652 h 4042415"/>
              <a:gd name="connsiteX4-377" fmla="*/ 1818136 w 3304545"/>
              <a:gd name="connsiteY4-378" fmla="*/ 2169301 h 4042415"/>
              <a:gd name="connsiteX5-379" fmla="*/ 2231128 w 3304545"/>
              <a:gd name="connsiteY5-380" fmla="*/ 874774 h 4042415"/>
              <a:gd name="connsiteX6-381" fmla="*/ 2927425 w 3304545"/>
              <a:gd name="connsiteY6-382" fmla="*/ 563922 h 4042415"/>
              <a:gd name="connsiteX7-383" fmla="*/ 3304545 w 3304545"/>
              <a:gd name="connsiteY7-384" fmla="*/ 0 h 4042415"/>
              <a:gd name="connsiteX0-385" fmla="*/ 1 w 3304545"/>
              <a:gd name="connsiteY0-386" fmla="*/ 4042415 h 4042415"/>
              <a:gd name="connsiteX1-387" fmla="*/ 613368 w 3304545"/>
              <a:gd name="connsiteY1-388" fmla="*/ 3680169 h 4042415"/>
              <a:gd name="connsiteX2-389" fmla="*/ 1057298 w 3304545"/>
              <a:gd name="connsiteY2-390" fmla="*/ 3082027 h 4042415"/>
              <a:gd name="connsiteX3-391" fmla="*/ 1270792 w 3304545"/>
              <a:gd name="connsiteY3-392" fmla="*/ 2524652 h 4042415"/>
              <a:gd name="connsiteX4-393" fmla="*/ 1818136 w 3304545"/>
              <a:gd name="connsiteY4-394" fmla="*/ 2169301 h 4042415"/>
              <a:gd name="connsiteX5-395" fmla="*/ 2231128 w 3304545"/>
              <a:gd name="connsiteY5-396" fmla="*/ 874774 h 4042415"/>
              <a:gd name="connsiteX6-397" fmla="*/ 2927425 w 3304545"/>
              <a:gd name="connsiteY6-398" fmla="*/ 563922 h 4042415"/>
              <a:gd name="connsiteX7-399" fmla="*/ 3304545 w 3304545"/>
              <a:gd name="connsiteY7-400" fmla="*/ 0 h 4042415"/>
              <a:gd name="connsiteX0-401" fmla="*/ 1 w 3304545"/>
              <a:gd name="connsiteY0-402" fmla="*/ 4042415 h 4042415"/>
              <a:gd name="connsiteX1-403" fmla="*/ 613368 w 3304545"/>
              <a:gd name="connsiteY1-404" fmla="*/ 3680169 h 4042415"/>
              <a:gd name="connsiteX2-405" fmla="*/ 1057298 w 3304545"/>
              <a:gd name="connsiteY2-406" fmla="*/ 3082027 h 4042415"/>
              <a:gd name="connsiteX3-407" fmla="*/ 1270792 w 3304545"/>
              <a:gd name="connsiteY3-408" fmla="*/ 2524652 h 4042415"/>
              <a:gd name="connsiteX4-409" fmla="*/ 1818136 w 3304545"/>
              <a:gd name="connsiteY4-410" fmla="*/ 2169301 h 4042415"/>
              <a:gd name="connsiteX5-411" fmla="*/ 2487203 w 3304545"/>
              <a:gd name="connsiteY5-412" fmla="*/ 956718 h 4042415"/>
              <a:gd name="connsiteX6-413" fmla="*/ 2927425 w 3304545"/>
              <a:gd name="connsiteY6-414" fmla="*/ 563922 h 4042415"/>
              <a:gd name="connsiteX7-415" fmla="*/ 3304545 w 3304545"/>
              <a:gd name="connsiteY7-416" fmla="*/ 0 h 40424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3304545" h="4042415">
                <a:moveTo>
                  <a:pt x="1" y="4042415"/>
                </a:moveTo>
                <a:cubicBezTo>
                  <a:pt x="-403" y="3931909"/>
                  <a:pt x="613772" y="3790675"/>
                  <a:pt x="613368" y="3680169"/>
                </a:cubicBezTo>
                <a:lnTo>
                  <a:pt x="1057298" y="3082027"/>
                </a:lnTo>
                <a:lnTo>
                  <a:pt x="1270792" y="2524652"/>
                </a:lnTo>
                <a:lnTo>
                  <a:pt x="1818136" y="2169301"/>
                </a:lnTo>
                <a:lnTo>
                  <a:pt x="2487203" y="956718"/>
                </a:lnTo>
                <a:lnTo>
                  <a:pt x="2927425" y="563922"/>
                </a:lnTo>
                <a:lnTo>
                  <a:pt x="3304545" y="0"/>
                </a:lnTo>
              </a:path>
            </a:pathLst>
          </a:custGeom>
          <a:noFill/>
          <a:ln w="25400" cap="rnd">
            <a:solidFill>
              <a:srgbClr val="532DB9"/>
            </a:solidFill>
            <a:prstDash val="solid"/>
            <a:round/>
            <a:tailEnd type="arrow"/>
          </a:ln>
        </p:spPr>
        <p:txBody>
          <a:bodyPr rtlCol="0" anchor="ctr"/>
          <a:lstStyle/>
          <a:p>
            <a:endParaRPr lang="en-ID">
              <a:cs typeface="+mn-ea"/>
              <a:sym typeface="+mn-lt"/>
            </a:endParaRPr>
          </a:p>
        </p:txBody>
      </p:sp>
      <p:sp>
        <p:nvSpPr>
          <p:cNvPr id="5" name="Oval 247"/>
          <p:cNvSpPr/>
          <p:nvPr/>
        </p:nvSpPr>
        <p:spPr>
          <a:xfrm flipH="1">
            <a:off x="4139049" y="1854018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6" name="Oval 261"/>
          <p:cNvSpPr/>
          <p:nvPr/>
        </p:nvSpPr>
        <p:spPr>
          <a:xfrm flipH="1">
            <a:off x="5033359" y="3291295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7" name="Oval 262"/>
          <p:cNvSpPr/>
          <p:nvPr/>
        </p:nvSpPr>
        <p:spPr>
          <a:xfrm flipH="1">
            <a:off x="6041548" y="4557031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750383" y="1422242"/>
            <a:ext cx="3909110" cy="739934"/>
            <a:chOff x="963832" y="1906354"/>
            <a:chExt cx="4126328" cy="781050"/>
          </a:xfrm>
        </p:grpSpPr>
        <p:sp>
          <p:nvSpPr>
            <p:cNvPr id="11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1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地衣是什么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Oval 262"/>
          <p:cNvSpPr/>
          <p:nvPr/>
        </p:nvSpPr>
        <p:spPr>
          <a:xfrm flipH="1">
            <a:off x="7265355" y="5627064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558883" y="2642702"/>
            <a:ext cx="3909110" cy="739934"/>
            <a:chOff x="963832" y="1906354"/>
            <a:chExt cx="4126328" cy="781050"/>
          </a:xfrm>
        </p:grpSpPr>
        <p:sp>
          <p:nvSpPr>
            <p:cNvPr id="1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2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地衣主板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464771" y="3868668"/>
            <a:ext cx="3909110" cy="739934"/>
            <a:chOff x="963832" y="1906354"/>
            <a:chExt cx="4126328" cy="781050"/>
          </a:xfrm>
        </p:grpSpPr>
        <p:sp>
          <p:nvSpPr>
            <p:cNvPr id="22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3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地衣软件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754677" y="5106098"/>
            <a:ext cx="3909110" cy="739934"/>
            <a:chOff x="963832" y="1906354"/>
            <a:chExt cx="4126328" cy="781050"/>
          </a:xfrm>
        </p:grpSpPr>
        <p:sp>
          <p:nvSpPr>
            <p:cNvPr id="2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4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启动地衣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rot="5400000">
            <a:off x="2136067" y="1137953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32" name="椭圆 31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椭圆 33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椭圆 35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one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地衣是什么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地衣是什么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1682115" y="2136775"/>
            <a:ext cx="4406900" cy="323151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rtlCol="0" anchor="t">
            <a:spAutoFit/>
          </a:bodyPr>
          <a:lstStyle/>
          <a:p>
            <a:pPr indent="508000" defTabSz="412750" hangingPunct="0">
              <a:lnSpc>
                <a:spcPct val="150000"/>
              </a:lnSpc>
              <a:buClrTx/>
              <a:buSzTx/>
              <a:buFontTx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en-US" altLang="zh-CN" kern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地衣是一种特殊的生物群体，由真菌和藻类（或蓝藻）之间的共生关系组成。地衣的外观由菌丝体提供结构和保护，而藻类则通过光合作用为地衣提供养分。这种共生关系使得地衣能够在各种恶劣环境中生存，并且对于一些环境的修复和稳定起着重要的作用。</a:t>
            </a:r>
            <a:endParaRPr lang="en-US" altLang="zh-CN" kern="0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82115" y="164973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/>
              <a:t>1</a:t>
            </a:r>
            <a:r>
              <a:rPr lang="zh-CN" altLang="en-US" sz="2400"/>
              <a:t>、植物</a:t>
            </a:r>
            <a:endParaRPr lang="zh-CN" altLang="en-US" sz="2400"/>
          </a:p>
        </p:txBody>
      </p:sp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6475095" y="2326640"/>
            <a:ext cx="4462780" cy="3041650"/>
          </a:xfrm>
          <a:prstGeom prst="round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地衣是什么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1682115" y="164973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/>
              <a:t>2</a:t>
            </a:r>
            <a:r>
              <a:rPr lang="zh-CN" altLang="en-US" sz="2400"/>
              <a:t>、主板</a:t>
            </a:r>
            <a:endParaRPr lang="zh-CN" altLang="en-US" sz="2400"/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6706870" y="2359660"/>
            <a:ext cx="3983355" cy="37846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pPr lvl="0" indent="5080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sym typeface="+mn-ea"/>
              </a:rPr>
              <a:t>地衣先锋智慧板，简称地衣智慧板，基于海思的Hi3861V100芯片设计的。 带有1个可编程LED、全彩LED灯、1个复位按键、1个功能按键、1个温湿度传感器、1个加速度陀螺仪传感器、1个距离红外光感三合一传感器、 Type-C串口和IO扩展功能。</a:t>
            </a:r>
            <a:endParaRPr lang="zh-CN" altLang="en-US" sz="2000">
              <a:sym typeface="+mn-ea"/>
            </a:endParaRPr>
          </a:p>
        </p:txBody>
      </p:sp>
      <p:pic>
        <p:nvPicPr>
          <p:cNvPr id="4" name="图片 -21474826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2115" y="2298700"/>
            <a:ext cx="4427220" cy="3914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 bldLvl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地衣是什么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1682115" y="164973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/>
              <a:t>3</a:t>
            </a:r>
            <a:r>
              <a:rPr lang="zh-CN" altLang="en-US" sz="2400"/>
              <a:t>、软件</a:t>
            </a:r>
            <a:endParaRPr lang="zh-CN" altLang="en-US" sz="240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470150" y="2258060"/>
            <a:ext cx="7348220" cy="3910965"/>
          </a:xfrm>
          <a:prstGeom prst="rect">
            <a:avLst/>
          </a:prstGeom>
          <a:ln w="12700" cmpd="sng">
            <a:solidFill>
              <a:schemeClr val="bg1">
                <a:lumMod val="85000"/>
              </a:schemeClr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two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地衣主板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地衣主板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pic>
        <p:nvPicPr>
          <p:cNvPr id="7" name="图片 -2147482621"/>
          <p:cNvPicPr>
            <a:picLocks noChangeAspect="1"/>
          </p:cNvPicPr>
          <p:nvPr/>
        </p:nvPicPr>
        <p:blipFill>
          <a:blip r:embed="rId6"/>
          <a:srcRect b="1963"/>
          <a:stretch>
            <a:fillRect/>
          </a:stretch>
        </p:blipFill>
        <p:spPr>
          <a:xfrm>
            <a:off x="1174750" y="2045970"/>
            <a:ext cx="4902835" cy="425005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组合 8"/>
          <p:cNvGrpSpPr/>
          <p:nvPr/>
        </p:nvGrpSpPr>
        <p:grpSpPr>
          <a:xfrm>
            <a:off x="2571115" y="1521460"/>
            <a:ext cx="1016635" cy="477520"/>
            <a:chOff x="8137" y="2793"/>
            <a:chExt cx="2188" cy="944"/>
          </a:xfrm>
        </p:grpSpPr>
        <p:sp>
          <p:nvSpPr>
            <p:cNvPr id="10" name="圆角矩形标注 9"/>
            <p:cNvSpPr/>
            <p:nvPr>
              <p:custDataLst>
                <p:tags r:id="rId7"/>
              </p:custDataLst>
            </p:nvPr>
          </p:nvSpPr>
          <p:spPr>
            <a:xfrm>
              <a:off x="8137" y="2793"/>
              <a:ext cx="2188" cy="944"/>
            </a:xfrm>
            <a:prstGeom prst="wedgeRoundRectCallout">
              <a:avLst>
                <a:gd name="adj1" fmla="val -5028"/>
                <a:gd name="adj2" fmla="val 114760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8"/>
              </p:custDataLst>
            </p:nvPr>
          </p:nvSpPr>
          <p:spPr>
            <a:xfrm>
              <a:off x="8216" y="2950"/>
              <a:ext cx="2030" cy="66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</a:rPr>
                <a:t>板载</a:t>
              </a:r>
              <a:r>
                <a:rPr lang="en-US" altLang="zh-CN" sz="1400">
                  <a:solidFill>
                    <a:schemeClr val="tx2"/>
                  </a:solidFill>
                </a:rPr>
                <a:t>LED</a:t>
              </a:r>
              <a:endParaRPr lang="en-US" altLang="zh-CN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616960" y="1521460"/>
            <a:ext cx="1016635" cy="477520"/>
            <a:chOff x="8137" y="2793"/>
            <a:chExt cx="2188" cy="944"/>
          </a:xfrm>
        </p:grpSpPr>
        <p:sp>
          <p:nvSpPr>
            <p:cNvPr id="14" name="圆角矩形标注 13"/>
            <p:cNvSpPr/>
            <p:nvPr>
              <p:custDataLst>
                <p:tags r:id="rId9"/>
              </p:custDataLst>
            </p:nvPr>
          </p:nvSpPr>
          <p:spPr>
            <a:xfrm>
              <a:off x="8137" y="2793"/>
              <a:ext cx="2188" cy="944"/>
            </a:xfrm>
            <a:prstGeom prst="wedgeRoundRectCallout">
              <a:avLst>
                <a:gd name="adj1" fmla="val -5028"/>
                <a:gd name="adj2" fmla="val 114760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0"/>
              </p:custDataLst>
            </p:nvPr>
          </p:nvSpPr>
          <p:spPr>
            <a:xfrm>
              <a:off x="8216" y="2950"/>
              <a:ext cx="2030" cy="66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</a:rPr>
                <a:t>电源</a:t>
              </a:r>
              <a:r>
                <a:rPr lang="en-US" altLang="zh-CN" sz="1400">
                  <a:solidFill>
                    <a:schemeClr val="tx2"/>
                  </a:solidFill>
                </a:rPr>
                <a:t>LED</a:t>
              </a:r>
              <a:endParaRPr lang="en-US" altLang="zh-CN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388110" y="1521460"/>
            <a:ext cx="1128395" cy="477520"/>
            <a:chOff x="8137" y="2793"/>
            <a:chExt cx="2188" cy="944"/>
          </a:xfrm>
        </p:grpSpPr>
        <p:sp>
          <p:nvSpPr>
            <p:cNvPr id="17" name="圆角矩形标注 16"/>
            <p:cNvSpPr/>
            <p:nvPr>
              <p:custDataLst>
                <p:tags r:id="rId11"/>
              </p:custDataLst>
            </p:nvPr>
          </p:nvSpPr>
          <p:spPr>
            <a:xfrm>
              <a:off x="8137" y="2793"/>
              <a:ext cx="2188" cy="944"/>
            </a:xfrm>
            <a:prstGeom prst="wedgeRoundRectCallout">
              <a:avLst>
                <a:gd name="adj1" fmla="val -5028"/>
                <a:gd name="adj2" fmla="val 114760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2"/>
              </p:custDataLst>
            </p:nvPr>
          </p:nvSpPr>
          <p:spPr>
            <a:xfrm>
              <a:off x="8216" y="2950"/>
              <a:ext cx="2030" cy="66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</a:rPr>
                <a:t>全彩</a:t>
              </a:r>
              <a:r>
                <a:rPr lang="en-US" altLang="zh-CN" sz="1400">
                  <a:solidFill>
                    <a:schemeClr val="tx2"/>
                  </a:solidFill>
                </a:rPr>
                <a:t>LED A</a:t>
              </a:r>
              <a:endParaRPr lang="en-US" altLang="zh-CN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690110" y="1521460"/>
            <a:ext cx="1141095" cy="477520"/>
            <a:chOff x="8137" y="2793"/>
            <a:chExt cx="2188" cy="944"/>
          </a:xfrm>
        </p:grpSpPr>
        <p:sp>
          <p:nvSpPr>
            <p:cNvPr id="20" name="圆角矩形标注 19"/>
            <p:cNvSpPr/>
            <p:nvPr>
              <p:custDataLst>
                <p:tags r:id="rId13"/>
              </p:custDataLst>
            </p:nvPr>
          </p:nvSpPr>
          <p:spPr>
            <a:xfrm flipH="1">
              <a:off x="8137" y="2793"/>
              <a:ext cx="2188" cy="944"/>
            </a:xfrm>
            <a:prstGeom prst="wedgeRoundRectCallout">
              <a:avLst>
                <a:gd name="adj1" fmla="val -5028"/>
                <a:gd name="adj2" fmla="val 114760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4"/>
              </p:custDataLst>
            </p:nvPr>
          </p:nvSpPr>
          <p:spPr>
            <a:xfrm>
              <a:off x="8216" y="2950"/>
              <a:ext cx="2030" cy="66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</a:rPr>
                <a:t>全彩</a:t>
              </a:r>
              <a:r>
                <a:rPr lang="en-US" altLang="zh-CN" sz="1400">
                  <a:solidFill>
                    <a:schemeClr val="tx2"/>
                  </a:solidFill>
                </a:rPr>
                <a:t>LED B</a:t>
              </a:r>
              <a:endParaRPr lang="en-US" altLang="zh-CN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790190" y="2582545"/>
            <a:ext cx="1644650" cy="553720"/>
            <a:chOff x="8137" y="2913"/>
            <a:chExt cx="2188" cy="1257"/>
          </a:xfrm>
        </p:grpSpPr>
        <p:sp>
          <p:nvSpPr>
            <p:cNvPr id="23" name="圆角矩形标注 22"/>
            <p:cNvSpPr/>
            <p:nvPr>
              <p:custDataLst>
                <p:tags r:id="rId15"/>
              </p:custDataLst>
            </p:nvPr>
          </p:nvSpPr>
          <p:spPr>
            <a:xfrm flipV="1">
              <a:off x="8137" y="2913"/>
              <a:ext cx="2188" cy="1257"/>
            </a:xfrm>
            <a:prstGeom prst="wedgeRoundRectCallout">
              <a:avLst>
                <a:gd name="adj1" fmla="val 1772"/>
                <a:gd name="adj2" fmla="val 76142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6"/>
              </p:custDataLst>
            </p:nvPr>
          </p:nvSpPr>
          <p:spPr>
            <a:xfrm>
              <a:off x="8216" y="3070"/>
              <a:ext cx="2030" cy="94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</a:rPr>
                <a:t>光线</a:t>
              </a:r>
              <a:r>
                <a:rPr lang="en-US" altLang="zh-CN" sz="1400">
                  <a:solidFill>
                    <a:schemeClr val="tx2"/>
                  </a:solidFill>
                </a:rPr>
                <a:t>/</a:t>
              </a:r>
              <a:r>
                <a:rPr lang="zh-CN" altLang="en-US" sz="1400">
                  <a:solidFill>
                    <a:schemeClr val="tx2"/>
                  </a:solidFill>
                </a:rPr>
                <a:t>接近</a:t>
              </a:r>
              <a:r>
                <a:rPr lang="en-US" altLang="zh-CN" sz="1400">
                  <a:solidFill>
                    <a:schemeClr val="tx2"/>
                  </a:solidFill>
                </a:rPr>
                <a:t>/</a:t>
              </a:r>
              <a:r>
                <a:rPr lang="zh-CN" altLang="en-US" sz="1400">
                  <a:solidFill>
                    <a:schemeClr val="tx2"/>
                  </a:solidFill>
                </a:rPr>
                <a:t>红外传感器</a:t>
              </a:r>
              <a:endParaRPr lang="zh-CN" altLang="en-US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62585" y="3745230"/>
            <a:ext cx="897890" cy="477520"/>
            <a:chOff x="8137" y="2793"/>
            <a:chExt cx="2188" cy="944"/>
          </a:xfrm>
        </p:grpSpPr>
        <p:sp>
          <p:nvSpPr>
            <p:cNvPr id="32" name="圆角矩形标注 31"/>
            <p:cNvSpPr/>
            <p:nvPr>
              <p:custDataLst>
                <p:tags r:id="rId17"/>
              </p:custDataLst>
            </p:nvPr>
          </p:nvSpPr>
          <p:spPr>
            <a:xfrm>
              <a:off x="8137" y="2793"/>
              <a:ext cx="2188" cy="944"/>
            </a:xfrm>
            <a:prstGeom prst="wedgeRoundRectCallout">
              <a:avLst>
                <a:gd name="adj1" fmla="val 80056"/>
                <a:gd name="adj2" fmla="val 8776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33" name="文本框 32"/>
            <p:cNvSpPr txBox="1"/>
            <p:nvPr>
              <p:custDataLst>
                <p:tags r:id="rId18"/>
              </p:custDataLst>
            </p:nvPr>
          </p:nvSpPr>
          <p:spPr>
            <a:xfrm>
              <a:off x="8216" y="2950"/>
              <a:ext cx="2030" cy="66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</a:rPr>
                <a:t>复位键</a:t>
              </a:r>
              <a:endParaRPr lang="zh-CN" altLang="en-US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943553" y="4642460"/>
            <a:ext cx="1491615" cy="462280"/>
            <a:chOff x="7913" y="2224"/>
            <a:chExt cx="2188" cy="1257"/>
          </a:xfrm>
        </p:grpSpPr>
        <p:sp>
          <p:nvSpPr>
            <p:cNvPr id="39" name="圆角矩形标注 38"/>
            <p:cNvSpPr/>
            <p:nvPr>
              <p:custDataLst>
                <p:tags r:id="rId19"/>
              </p:custDataLst>
            </p:nvPr>
          </p:nvSpPr>
          <p:spPr>
            <a:xfrm flipV="1">
              <a:off x="7913" y="2224"/>
              <a:ext cx="2188" cy="1257"/>
            </a:xfrm>
            <a:prstGeom prst="wedgeRoundRectCallout">
              <a:avLst>
                <a:gd name="adj1" fmla="val 24903"/>
                <a:gd name="adj2" fmla="val 145324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40" name="文本框 39"/>
            <p:cNvSpPr txBox="1"/>
            <p:nvPr>
              <p:custDataLst>
                <p:tags r:id="rId20"/>
              </p:custDataLst>
            </p:nvPr>
          </p:nvSpPr>
          <p:spPr>
            <a:xfrm>
              <a:off x="7930" y="2373"/>
              <a:ext cx="2041" cy="94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sz="1400">
                  <a:solidFill>
                    <a:schemeClr val="tx2"/>
                  </a:solidFill>
                </a:rPr>
                <a:t>OLED</a:t>
              </a:r>
              <a:r>
                <a:rPr lang="zh-CN" altLang="en-US" sz="1400">
                  <a:solidFill>
                    <a:schemeClr val="tx2"/>
                  </a:solidFill>
                </a:rPr>
                <a:t>显示屏</a:t>
              </a:r>
              <a:endParaRPr lang="zh-CN" altLang="en-US" sz="1400">
                <a:solidFill>
                  <a:schemeClr val="tx2"/>
                </a:solidFill>
              </a:endParaRPr>
            </a:p>
          </p:txBody>
        </p:sp>
      </p:grpSp>
      <p:pic>
        <p:nvPicPr>
          <p:cNvPr id="43" name="图片 42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t="331" b="1095"/>
          <a:stretch>
            <a:fillRect/>
          </a:stretch>
        </p:blipFill>
        <p:spPr>
          <a:xfrm>
            <a:off x="6352540" y="1952625"/>
            <a:ext cx="4839335" cy="434340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5940425" y="3745230"/>
            <a:ext cx="897890" cy="477520"/>
            <a:chOff x="8137" y="2793"/>
            <a:chExt cx="2188" cy="944"/>
          </a:xfrm>
        </p:grpSpPr>
        <p:sp>
          <p:nvSpPr>
            <p:cNvPr id="36" name="圆角矩形标注 35"/>
            <p:cNvSpPr/>
            <p:nvPr>
              <p:custDataLst>
                <p:tags r:id="rId23"/>
              </p:custDataLst>
            </p:nvPr>
          </p:nvSpPr>
          <p:spPr>
            <a:xfrm flipH="1">
              <a:off x="8137" y="2793"/>
              <a:ext cx="2188" cy="944"/>
            </a:xfrm>
            <a:prstGeom prst="wedgeRoundRectCallout">
              <a:avLst>
                <a:gd name="adj1" fmla="val 80056"/>
                <a:gd name="adj2" fmla="val 8776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24"/>
              </p:custDataLst>
            </p:nvPr>
          </p:nvSpPr>
          <p:spPr>
            <a:xfrm>
              <a:off x="8216" y="2950"/>
              <a:ext cx="2030" cy="66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</a:rPr>
                <a:t>板载键</a:t>
              </a:r>
              <a:endParaRPr lang="zh-CN" altLang="en-US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 flipH="1">
            <a:off x="6396355" y="2045970"/>
            <a:ext cx="1557020" cy="539750"/>
            <a:chOff x="14201" y="3222"/>
            <a:chExt cx="2452" cy="850"/>
          </a:xfrm>
        </p:grpSpPr>
        <p:sp>
          <p:nvSpPr>
            <p:cNvPr id="44" name="圆角矩形标注 43"/>
            <p:cNvSpPr/>
            <p:nvPr>
              <p:custDataLst>
                <p:tags r:id="rId25"/>
              </p:custDataLst>
            </p:nvPr>
          </p:nvSpPr>
          <p:spPr>
            <a:xfrm flipH="1">
              <a:off x="14201" y="3222"/>
              <a:ext cx="2452" cy="851"/>
            </a:xfrm>
            <a:prstGeom prst="wedgeRoundRectCallout">
              <a:avLst>
                <a:gd name="adj1" fmla="val 80056"/>
                <a:gd name="adj2" fmla="val 8776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45" name="文本框 44"/>
            <p:cNvSpPr txBox="1"/>
            <p:nvPr>
              <p:custDataLst>
                <p:tags r:id="rId26"/>
              </p:custDataLst>
            </p:nvPr>
          </p:nvSpPr>
          <p:spPr>
            <a:xfrm>
              <a:off x="14356" y="3347"/>
              <a:ext cx="2142" cy="601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</a:rPr>
                <a:t>电源</a:t>
              </a:r>
              <a:r>
                <a:rPr lang="en-US" altLang="zh-CN" sz="1400">
                  <a:solidFill>
                    <a:schemeClr val="tx2"/>
                  </a:solidFill>
                </a:rPr>
                <a:t>/</a:t>
              </a:r>
              <a:r>
                <a:rPr lang="zh-CN" altLang="en-US" sz="1400">
                  <a:solidFill>
                    <a:schemeClr val="tx2"/>
                  </a:solidFill>
                </a:rPr>
                <a:t>数据接口</a:t>
              </a:r>
              <a:endParaRPr lang="zh-CN" altLang="en-US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0574655" y="5400675"/>
            <a:ext cx="1035685" cy="477520"/>
            <a:chOff x="8137" y="2793"/>
            <a:chExt cx="2188" cy="944"/>
          </a:xfrm>
        </p:grpSpPr>
        <p:sp>
          <p:nvSpPr>
            <p:cNvPr id="47" name="圆角矩形标注 46"/>
            <p:cNvSpPr/>
            <p:nvPr>
              <p:custDataLst>
                <p:tags r:id="rId27"/>
              </p:custDataLst>
            </p:nvPr>
          </p:nvSpPr>
          <p:spPr>
            <a:xfrm flipH="1">
              <a:off x="8137" y="2793"/>
              <a:ext cx="2188" cy="944"/>
            </a:xfrm>
            <a:prstGeom prst="wedgeRoundRectCallout">
              <a:avLst>
                <a:gd name="adj1" fmla="val 80056"/>
                <a:gd name="adj2" fmla="val 8776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48" name="文本框 47"/>
            <p:cNvSpPr txBox="1"/>
            <p:nvPr>
              <p:custDataLst>
                <p:tags r:id="rId28"/>
              </p:custDataLst>
            </p:nvPr>
          </p:nvSpPr>
          <p:spPr>
            <a:xfrm>
              <a:off x="8216" y="2950"/>
              <a:ext cx="2030" cy="66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  <a:sym typeface="+mn-ea"/>
                </a:rPr>
                <a:t>拓展接口</a:t>
              </a:r>
              <a:endParaRPr lang="zh-CN" altLang="en-US" sz="1400">
                <a:solidFill>
                  <a:schemeClr val="tx2"/>
                </a:solidFill>
              </a:endParaRPr>
            </a:p>
            <a:p>
              <a:pPr algn="ctr"/>
              <a:endParaRPr lang="en-US" altLang="zh-CN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7475220" y="5400675"/>
            <a:ext cx="1102995" cy="477520"/>
            <a:chOff x="8137" y="2793"/>
            <a:chExt cx="2188" cy="944"/>
          </a:xfrm>
        </p:grpSpPr>
        <p:sp>
          <p:nvSpPr>
            <p:cNvPr id="50" name="圆角矩形标注 49"/>
            <p:cNvSpPr/>
            <p:nvPr>
              <p:custDataLst>
                <p:tags r:id="rId29"/>
              </p:custDataLst>
            </p:nvPr>
          </p:nvSpPr>
          <p:spPr>
            <a:xfrm flipH="1">
              <a:off x="8137" y="2793"/>
              <a:ext cx="2188" cy="944"/>
            </a:xfrm>
            <a:prstGeom prst="wedgeRoundRectCallout">
              <a:avLst>
                <a:gd name="adj1" fmla="val 80056"/>
                <a:gd name="adj2" fmla="val 8776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51" name="文本框 50"/>
            <p:cNvSpPr txBox="1"/>
            <p:nvPr>
              <p:custDataLst>
                <p:tags r:id="rId30"/>
              </p:custDataLst>
            </p:nvPr>
          </p:nvSpPr>
          <p:spPr>
            <a:xfrm>
              <a:off x="8216" y="2950"/>
              <a:ext cx="2030" cy="66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</a:rPr>
                <a:t>拓展接口</a:t>
              </a:r>
              <a:endParaRPr lang="zh-CN" altLang="en-US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 flipH="1">
            <a:off x="6977465" y="4164879"/>
            <a:ext cx="1400175" cy="477520"/>
            <a:chOff x="7991" y="2833"/>
            <a:chExt cx="2188" cy="944"/>
          </a:xfrm>
        </p:grpSpPr>
        <p:sp>
          <p:nvSpPr>
            <p:cNvPr id="53" name="圆角矩形标注 52"/>
            <p:cNvSpPr/>
            <p:nvPr>
              <p:custDataLst>
                <p:tags r:id="rId31"/>
              </p:custDataLst>
            </p:nvPr>
          </p:nvSpPr>
          <p:spPr>
            <a:xfrm flipH="1">
              <a:off x="7991" y="2833"/>
              <a:ext cx="2188" cy="944"/>
            </a:xfrm>
            <a:prstGeom prst="wedgeRoundRectCallout">
              <a:avLst>
                <a:gd name="adj1" fmla="val 33304"/>
                <a:gd name="adj2" fmla="val -108625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54" name="文本框 53"/>
            <p:cNvSpPr txBox="1"/>
            <p:nvPr>
              <p:custDataLst>
                <p:tags r:id="rId32"/>
              </p:custDataLst>
            </p:nvPr>
          </p:nvSpPr>
          <p:spPr>
            <a:xfrm>
              <a:off x="8072" y="2950"/>
              <a:ext cx="2030" cy="66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</a:rPr>
                <a:t>温湿度传感器</a:t>
              </a:r>
              <a:endParaRPr lang="zh-CN" altLang="en-US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9055100" y="3591560"/>
            <a:ext cx="1518920" cy="539750"/>
            <a:chOff x="14201" y="3222"/>
            <a:chExt cx="2452" cy="850"/>
          </a:xfrm>
        </p:grpSpPr>
        <p:sp>
          <p:nvSpPr>
            <p:cNvPr id="42" name="圆角矩形标注 41"/>
            <p:cNvSpPr/>
            <p:nvPr>
              <p:custDataLst>
                <p:tags r:id="rId33"/>
              </p:custDataLst>
            </p:nvPr>
          </p:nvSpPr>
          <p:spPr>
            <a:xfrm flipH="1">
              <a:off x="14201" y="3222"/>
              <a:ext cx="2452" cy="851"/>
            </a:xfrm>
            <a:prstGeom prst="wedgeRoundRectCallout">
              <a:avLst>
                <a:gd name="adj1" fmla="val 65175"/>
                <a:gd name="adj2" fmla="val -27790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55" name="文本框 54"/>
            <p:cNvSpPr txBox="1"/>
            <p:nvPr>
              <p:custDataLst>
                <p:tags r:id="rId34"/>
              </p:custDataLst>
            </p:nvPr>
          </p:nvSpPr>
          <p:spPr>
            <a:xfrm>
              <a:off x="14356" y="3347"/>
              <a:ext cx="2142" cy="601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sz="1400">
                  <a:solidFill>
                    <a:schemeClr val="tx2"/>
                  </a:solidFill>
                </a:rPr>
                <a:t>加速度陀螺仪</a:t>
              </a:r>
              <a:endParaRPr lang="zh-CN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0593705" y="2626995"/>
            <a:ext cx="1073785" cy="539750"/>
            <a:chOff x="14201" y="3222"/>
            <a:chExt cx="2452" cy="850"/>
          </a:xfrm>
        </p:grpSpPr>
        <p:sp>
          <p:nvSpPr>
            <p:cNvPr id="57" name="圆角矩形标注 56"/>
            <p:cNvSpPr/>
            <p:nvPr>
              <p:custDataLst>
                <p:tags r:id="rId35"/>
              </p:custDataLst>
            </p:nvPr>
          </p:nvSpPr>
          <p:spPr>
            <a:xfrm flipH="1">
              <a:off x="14201" y="3222"/>
              <a:ext cx="2452" cy="851"/>
            </a:xfrm>
            <a:prstGeom prst="wedgeRoundRectCallout">
              <a:avLst>
                <a:gd name="adj1" fmla="val 80056"/>
                <a:gd name="adj2" fmla="val 8776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58" name="文本框 57"/>
            <p:cNvSpPr txBox="1"/>
            <p:nvPr>
              <p:custDataLst>
                <p:tags r:id="rId36"/>
              </p:custDataLst>
            </p:nvPr>
          </p:nvSpPr>
          <p:spPr>
            <a:xfrm>
              <a:off x="14356" y="3347"/>
              <a:ext cx="2142" cy="601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400">
                  <a:solidFill>
                    <a:schemeClr val="tx2"/>
                  </a:solidFill>
                </a:rPr>
                <a:t>WIFI</a:t>
              </a:r>
              <a:r>
                <a:rPr lang="zh-CN" altLang="en-US" sz="1400">
                  <a:solidFill>
                    <a:schemeClr val="tx2"/>
                  </a:solidFill>
                </a:rPr>
                <a:t>天线</a:t>
              </a:r>
              <a:endParaRPr lang="zh-CN" altLang="en-US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 flipH="1">
            <a:off x="5932805" y="3119755"/>
            <a:ext cx="1102995" cy="477520"/>
            <a:chOff x="8137" y="2793"/>
            <a:chExt cx="2188" cy="944"/>
          </a:xfrm>
        </p:grpSpPr>
        <p:sp>
          <p:nvSpPr>
            <p:cNvPr id="60" name="圆角矩形标注 59"/>
            <p:cNvSpPr/>
            <p:nvPr>
              <p:custDataLst>
                <p:tags r:id="rId37"/>
              </p:custDataLst>
            </p:nvPr>
          </p:nvSpPr>
          <p:spPr>
            <a:xfrm flipH="1">
              <a:off x="8137" y="2793"/>
              <a:ext cx="2188" cy="944"/>
            </a:xfrm>
            <a:prstGeom prst="wedgeRoundRectCallout">
              <a:avLst>
                <a:gd name="adj1" fmla="val 50748"/>
                <a:gd name="adj2" fmla="val 98005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61" name="文本框 60"/>
            <p:cNvSpPr txBox="1"/>
            <p:nvPr>
              <p:custDataLst>
                <p:tags r:id="rId38"/>
              </p:custDataLst>
            </p:nvPr>
          </p:nvSpPr>
          <p:spPr>
            <a:xfrm>
              <a:off x="8216" y="2950"/>
              <a:ext cx="2030" cy="66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</a:rPr>
                <a:t>蜂鸣器</a:t>
              </a:r>
              <a:endParaRPr lang="zh-CN" altLang="en-US" sz="1400">
                <a:solidFill>
                  <a:schemeClr val="tx2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three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地衣软件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337*3180*843*843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ZWU3NGJjNTVmMDU2MTgwMDdjN2Q3OTA3MjU3NWE3NjUifQ=="/>
  <p:tag name="ISPRING_PRESENTATION_TITLE" val="PowerPoint 演示文稿"/>
  <p:tag name="KSO_WPP_MARK_KEY" val="53271329-e98d-4dbe-ab29-1a069d749135"/>
  <p:tag name="commondata" val="eyJoZGlkIjoiNjk5YjgwNGJkMGRmZTQ0ZjM3MWM0ZmU5MTI3NTg2MDYifQ=="/>
  <p:tag name="resource_record_key" val="{&quot;13&quot;:[19951231,20419717,19951230,20482072]}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4unmjt3y">
      <a:majorFont>
        <a:latin typeface="微软雅黑"/>
        <a:ea typeface="微软雅黑"/>
        <a:cs typeface="Arial"/>
      </a:majorFont>
      <a:minorFont>
        <a:latin typeface="微软雅黑"/>
        <a:ea typeface="微软雅黑"/>
        <a:cs typeface="Arial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733</Words>
  <Application>WPS 演示</Application>
  <PresentationFormat/>
  <Paragraphs>137</Paragraphs>
  <Slides>16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Arial</vt:lpstr>
      <vt:lpstr>宋体</vt:lpstr>
      <vt:lpstr>Wingdings</vt:lpstr>
      <vt:lpstr>Fira Sans Extra Condensed</vt:lpstr>
      <vt:lpstr>ZWSimpleStroke</vt:lpstr>
      <vt:lpstr>Arial</vt:lpstr>
      <vt:lpstr>Roboto Bold</vt:lpstr>
      <vt:lpstr>微软雅黑</vt:lpstr>
      <vt:lpstr>Arial Unicode MS</vt:lpstr>
      <vt:lpstr>等线</vt:lpstr>
      <vt:lpstr>Calibri</vt:lpstr>
      <vt:lpstr>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山那边</cp:lastModifiedBy>
  <cp:revision>32</cp:revision>
  <cp:lastPrinted>2022-09-12T16:00:00Z</cp:lastPrinted>
  <dcterms:created xsi:type="dcterms:W3CDTF">2022-09-26T02:57:00Z</dcterms:created>
  <dcterms:modified xsi:type="dcterms:W3CDTF">2024-01-05T02:17:18Z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6F7AA33C1FE24A548E8FE7E77BFA815B_13</vt:lpwstr>
  </property>
  <property fmtid="{D5CDD505-2E9C-101B-9397-08002B2CF9AE}" pid="3" name="KSOProductBuildVer">
    <vt:lpwstr>2052-12.1.0.16120</vt:lpwstr>
  </property>
</Properties>
</file>