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2.svg" ContentType="image/svg+xml"/>
  <Override PartName="/ppt/media/image15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17"/>
  </p:handoutMasterIdLst>
  <p:sldIdLst>
    <p:sldId id="256" r:id="rId3"/>
    <p:sldId id="257" r:id="rId4"/>
    <p:sldId id="259" r:id="rId5"/>
    <p:sldId id="265" r:id="rId6"/>
    <p:sldId id="458" r:id="rId8"/>
    <p:sldId id="528" r:id="rId9"/>
    <p:sldId id="555" r:id="rId10"/>
    <p:sldId id="460" r:id="rId11"/>
    <p:sldId id="490" r:id="rId12"/>
    <p:sldId id="469" r:id="rId13"/>
    <p:sldId id="468" r:id="rId14"/>
    <p:sldId id="479" r:id="rId15"/>
    <p:sldId id="261" r:id="rId16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37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204"/>
        <p:guide pos="37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34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6" Type="http://schemas.openxmlformats.org/officeDocument/2006/relationships/tags" Target="../tags/tag28.xml"/><Relationship Id="rId5" Type="http://schemas.openxmlformats.org/officeDocument/2006/relationships/image" Target="../media/image3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32.xml"/><Relationship Id="rId5" Type="http://schemas.openxmlformats.org/officeDocument/2006/relationships/image" Target="../media/image3.png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33.xml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12.svg"/><Relationship Id="rId7" Type="http://schemas.openxmlformats.org/officeDocument/2006/relationships/image" Target="../media/image11.png"/><Relationship Id="rId6" Type="http://schemas.openxmlformats.org/officeDocument/2006/relationships/tags" Target="../tags/tag10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image" Target="../media/image13.png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.png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3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6.png"/><Relationship Id="rId7" Type="http://schemas.openxmlformats.org/officeDocument/2006/relationships/image" Target="../media/image15.svg"/><Relationship Id="rId6" Type="http://schemas.openxmlformats.org/officeDocument/2006/relationships/image" Target="../media/image14.png"/><Relationship Id="rId5" Type="http://schemas.openxmlformats.org/officeDocument/2006/relationships/tags" Target="../tags/tag24.xml"/><Relationship Id="rId4" Type="http://schemas.openxmlformats.org/officeDocument/2006/relationships/image" Target="../media/image3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连接</a:t>
            </a:r>
            <a:r>
              <a:rPr lang="en-US" altLang="zh-CN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WiFi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MyVideo_1.mp4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13280" y="1449705"/>
            <a:ext cx="7965440" cy="4481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认识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WiIFi/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动手实践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8292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认识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WiFi/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认识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WiFi/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62330" y="2028825"/>
            <a:ext cx="4777740" cy="396938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sz="2400">
                <a:sym typeface="+mn-ea"/>
              </a:rPr>
              <a:t>WiFi</a:t>
            </a:r>
            <a:r>
              <a:rPr sz="2400">
                <a:sym typeface="+mn-ea"/>
              </a:rPr>
              <a:t>是一个无线网络通信技术的品牌，在中文里又称作“移动热点”</a:t>
            </a:r>
            <a:r>
              <a:rPr lang="zh-CN" sz="2400">
                <a:sym typeface="+mn-ea"/>
              </a:rPr>
              <a:t>，</a:t>
            </a:r>
            <a:r>
              <a:rPr sz="2400">
                <a:sym typeface="+mn-ea"/>
              </a:rPr>
              <a:t>由Wi-Fi联盟(Wi-Fi Alliance)所持有。</a:t>
            </a:r>
            <a:r>
              <a:rPr lang="en-US" sz="2400">
                <a:sym typeface="+mn-ea"/>
              </a:rPr>
              <a:t>WiFi</a:t>
            </a:r>
            <a:r>
              <a:rPr lang="zh-CN" altLang="en-US" sz="2400">
                <a:sym typeface="+mn-ea"/>
              </a:rPr>
              <a:t>天线</a:t>
            </a:r>
            <a:r>
              <a:rPr sz="2400">
                <a:sym typeface="+mn-ea"/>
              </a:rPr>
              <a:t>主要是为了增强无线网络信号。</a:t>
            </a:r>
            <a:endParaRPr sz="2400">
              <a:sym typeface="+mn-ea"/>
            </a:endParaRPr>
          </a:p>
          <a:p>
            <a:pPr lvl="0" indent="6096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sz="2400">
                <a:sym typeface="+mn-ea"/>
              </a:rPr>
              <a:t>WiFi</a:t>
            </a:r>
            <a:r>
              <a:rPr lang="zh-CN" altLang="en-US" sz="2400">
                <a:sym typeface="+mn-ea"/>
              </a:rPr>
              <a:t>天线</a:t>
            </a:r>
            <a:r>
              <a:rPr lang="zh-CN" altLang="en-US" sz="2400">
                <a:sym typeface="+mn-ea"/>
              </a:rPr>
              <a:t>在地衣智慧板背面右上角位置。</a:t>
            </a:r>
            <a:endParaRPr lang="zh-CN" altLang="en-US" sz="2400">
              <a:sym typeface="+mn-ea"/>
            </a:endParaRPr>
          </a:p>
        </p:txBody>
      </p: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739130" y="1822450"/>
            <a:ext cx="5568950" cy="4339590"/>
            <a:chOff x="9728" y="3215"/>
            <a:chExt cx="8770" cy="6834"/>
          </a:xfrm>
        </p:grpSpPr>
        <p:pic>
          <p:nvPicPr>
            <p:cNvPr id="10" name="图片 -21474826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9728" y="3215"/>
              <a:ext cx="7597" cy="683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6" name="组合 55"/>
            <p:cNvGrpSpPr/>
            <p:nvPr/>
          </p:nvGrpSpPr>
          <p:grpSpPr>
            <a:xfrm>
              <a:off x="16808" y="4312"/>
              <a:ext cx="1691" cy="850"/>
              <a:chOff x="14201" y="3222"/>
              <a:chExt cx="2452" cy="850"/>
            </a:xfrm>
          </p:grpSpPr>
          <p:sp>
            <p:nvSpPr>
              <p:cNvPr id="57" name="圆角矩形标注 56"/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14201" y="3222"/>
                <a:ext cx="2452" cy="851"/>
              </a:xfrm>
              <a:prstGeom prst="wedgeRoundRectCallout">
                <a:avLst>
                  <a:gd name="adj1" fmla="val 80056"/>
                  <a:gd name="adj2" fmla="val 8776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58" name="文本框 57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4356" y="3347"/>
                <a:ext cx="2142" cy="60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1400">
                    <a:solidFill>
                      <a:schemeClr val="tx2"/>
                    </a:solidFill>
                  </a:rPr>
                  <a:t>WIFI</a:t>
                </a:r>
                <a:r>
                  <a:rPr lang="zh-CN" altLang="en-US" sz="1400">
                    <a:solidFill>
                      <a:schemeClr val="tx2"/>
                    </a:solidFill>
                  </a:rPr>
                  <a:t>天线</a:t>
                </a:r>
                <a:endParaRPr lang="zh-CN" altLang="en-US" sz="1400">
                  <a:solidFill>
                    <a:schemeClr val="tx2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383153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08627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397990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387560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19574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294305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344035" y="588645"/>
            <a:ext cx="31210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如何连接</a:t>
            </a:r>
            <a:r>
              <a:rPr lang="en-US" altLang="zh-CN" sz="2400"/>
              <a:t>WiFi</a:t>
            </a:r>
            <a:r>
              <a:rPr lang="zh-CN" sz="2400"/>
              <a:t>？</a:t>
            </a:r>
            <a:endParaRPr lang="zh-CN" sz="2400"/>
          </a:p>
        </p:txBody>
      </p:sp>
      <p:pic>
        <p:nvPicPr>
          <p:cNvPr id="45" name="图片 44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364230" y="1905635"/>
            <a:ext cx="4306570" cy="2135505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7510145" y="2861310"/>
            <a:ext cx="2926715" cy="368300"/>
            <a:chOff x="9773" y="5163"/>
            <a:chExt cx="4609" cy="580"/>
          </a:xfrm>
        </p:grpSpPr>
        <p:cxnSp>
          <p:nvCxnSpPr>
            <p:cNvPr id="20" name="直接箭头连接符 19"/>
            <p:cNvCxnSpPr/>
            <p:nvPr>
              <p:custDataLst>
                <p:tags r:id="rId11"/>
              </p:custDataLst>
            </p:nvPr>
          </p:nvCxnSpPr>
          <p:spPr>
            <a:xfrm>
              <a:off x="9773" y="5453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12"/>
              </p:custDataLst>
            </p:nvPr>
          </p:nvSpPr>
          <p:spPr>
            <a:xfrm>
              <a:off x="10577" y="5163"/>
              <a:ext cx="380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可连接</a:t>
              </a:r>
              <a:r>
                <a:rPr lang="en-US" altLang="zh-CN"/>
                <a:t>W</a:t>
              </a:r>
              <a:r>
                <a:rPr lang="en-US" altLang="zh-CN"/>
                <a:t>iFi</a:t>
              </a:r>
              <a:r>
                <a:rPr lang="zh-CN" altLang="en-US"/>
                <a:t>及密码</a:t>
              </a:r>
              <a:endParaRPr lang="zh-CN" altLang="en-US"/>
            </a:p>
          </p:txBody>
        </p:sp>
      </p:grpSp>
      <p:sp>
        <p:nvSpPr>
          <p:cNvPr id="36" name="圆角矩形 35"/>
          <p:cNvSpPr/>
          <p:nvPr>
            <p:custDataLst>
              <p:tags r:id="rId13"/>
            </p:custDataLst>
          </p:nvPr>
        </p:nvSpPr>
        <p:spPr>
          <a:xfrm>
            <a:off x="5161915" y="2759710"/>
            <a:ext cx="2348230" cy="5645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6" grpId="0" bldLvl="0" animBg="1"/>
      <p:bldP spid="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连接网络</a:t>
            </a:r>
            <a:endParaRPr lang="zh-CN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228725" y="2125980"/>
            <a:ext cx="88131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连接后显示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WiFi IP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地址以验证是否连接成功，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然后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显示连接成功。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动手实践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参考程序</a:t>
            </a:r>
            <a:endParaRPr lang="zh-CN" altLang="en-US" sz="2400"/>
          </a:p>
        </p:txBody>
      </p: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9115" y="1728470"/>
            <a:ext cx="5078730" cy="3671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4563109,20481688],&quot;70&quot;:[3316230,3317785]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</Words>
  <Application>WPS 演示</Application>
  <PresentationFormat/>
  <Paragraphs>73</Paragraphs>
  <Slides>13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宋体</vt:lpstr>
      <vt:lpstr>Wingdings</vt:lpstr>
      <vt:lpstr>Fira Sans Extra Condensed</vt:lpstr>
      <vt:lpstr>ZWSimpleStroke</vt:lpstr>
      <vt:lpstr>Arial</vt:lpstr>
      <vt:lpstr>Roboto Bold</vt:lpstr>
      <vt:lpstr>微软雅黑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59</cp:revision>
  <cp:lastPrinted>2022-09-12T16:00:00Z</cp:lastPrinted>
  <dcterms:created xsi:type="dcterms:W3CDTF">2022-09-26T02:57:00Z</dcterms:created>
  <dcterms:modified xsi:type="dcterms:W3CDTF">2024-01-05T02:26:14Z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13713D3303A14D7E9AC9B7A5512F25D9_13</vt:lpwstr>
  </property>
  <property fmtid="{D5CDD505-2E9C-101B-9397-08002B2CF9AE}" pid="3" name="KSOProductBuildVer">
    <vt:lpwstr>2052-12.1.0.16120</vt:lpwstr>
  </property>
</Properties>
</file>