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9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569" r:id="rId8"/>
    <p:sldId id="458" r:id="rId9"/>
    <p:sldId id="528" r:id="rId10"/>
    <p:sldId id="557" r:id="rId11"/>
    <p:sldId id="555" r:id="rId12"/>
    <p:sldId id="460" r:id="rId13"/>
    <p:sldId id="490" r:id="rId14"/>
    <p:sldId id="570" r:id="rId15"/>
    <p:sldId id="469" r:id="rId16"/>
    <p:sldId id="468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7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6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image" Target="../media/image20.png"/><Relationship Id="rId5" Type="http://schemas.openxmlformats.org/officeDocument/2006/relationships/tags" Target="../tags/tag39.xml"/><Relationship Id="rId4" Type="http://schemas.openxmlformats.org/officeDocument/2006/relationships/image" Target="../media/image3.png"/><Relationship Id="rId3" Type="http://schemas.openxmlformats.org/officeDocument/2006/relationships/tags" Target="../tags/tag38.xml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6" Type="http://schemas.openxmlformats.org/officeDocument/2006/relationships/tags" Target="../tags/tag54.xml"/><Relationship Id="rId5" Type="http://schemas.openxmlformats.org/officeDocument/2006/relationships/image" Target="../media/image3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58.xml"/><Relationship Id="rId5" Type="http://schemas.openxmlformats.org/officeDocument/2006/relationships/image" Target="../media/image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60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image" Target="../media/image15.png"/><Relationship Id="rId11" Type="http://schemas.openxmlformats.org/officeDocument/2006/relationships/tags" Target="../tags/tag12.xml"/><Relationship Id="rId10" Type="http://schemas.openxmlformats.org/officeDocument/2006/relationships/image" Target="../media/image14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倒计时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7320" y="1299845"/>
            <a:ext cx="8743950" cy="5924550"/>
          </a:xfrm>
          <a:prstGeom prst="rect">
            <a:avLst/>
          </a:prstGeom>
        </p:spPr>
      </p:pic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0" name="直接箭头连接符 9"/>
          <p:cNvCxnSpPr/>
          <p:nvPr/>
        </p:nvCxnSpPr>
        <p:spPr>
          <a:xfrm flipV="1">
            <a:off x="1870710" y="1703705"/>
            <a:ext cx="4699635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9"/>
            </p:custDataLst>
          </p:nvPr>
        </p:nvCxnSpPr>
        <p:spPr>
          <a:xfrm flipV="1">
            <a:off x="2085975" y="2240915"/>
            <a:ext cx="661035" cy="355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10"/>
            </p:custDataLst>
          </p:nvPr>
        </p:nvCxnSpPr>
        <p:spPr>
          <a:xfrm>
            <a:off x="1870710" y="2660015"/>
            <a:ext cx="4715510" cy="14852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515485" y="619760"/>
            <a:ext cx="2750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子程序</a:t>
            </a:r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r="38497" b="25952"/>
          <a:stretch>
            <a:fillRect/>
          </a:stretch>
        </p:blipFill>
        <p:spPr>
          <a:xfrm>
            <a:off x="2866390" y="2659380"/>
            <a:ext cx="6047740" cy="4093845"/>
          </a:xfrm>
          <a:prstGeom prst="rect">
            <a:avLst/>
          </a:prstGeom>
        </p:spPr>
      </p:pic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67765" y="1556385"/>
            <a:ext cx="95281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/>
              <a:t>在计算机科学中，子程序是一个大型程序中的某部分代码，由一个或多个语句块组成。它负责完成某项特定任务，而且相较于其他代码，具备相对的独立性。</a:t>
            </a:r>
            <a:endParaRPr lang="zh-CN" sz="2000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3235325" y="3639185"/>
            <a:ext cx="1080770" cy="6686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515485" y="3688080"/>
            <a:ext cx="285559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1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、选择定义控件到设计区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13" name="直接箭头连接符 12"/>
          <p:cNvCxnSpPr>
            <a:stCxn id="23" idx="3"/>
          </p:cNvCxnSpPr>
          <p:nvPr>
            <p:custDataLst>
              <p:tags r:id="rId12"/>
            </p:custDataLst>
          </p:nvPr>
        </p:nvCxnSpPr>
        <p:spPr>
          <a:xfrm>
            <a:off x="4316095" y="3973830"/>
            <a:ext cx="703580" cy="64643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>
            <p:custDataLst>
              <p:tags r:id="rId13"/>
            </p:custDataLst>
          </p:nvPr>
        </p:nvSpPr>
        <p:spPr>
          <a:xfrm>
            <a:off x="5311140" y="4559300"/>
            <a:ext cx="665480" cy="3676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311140" y="4123690"/>
            <a:ext cx="215709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2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、确定子程序名称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8" name="圆角矩形 17"/>
          <p:cNvSpPr/>
          <p:nvPr>
            <p:custDataLst>
              <p:tags r:id="rId15"/>
            </p:custDataLst>
          </p:nvPr>
        </p:nvSpPr>
        <p:spPr>
          <a:xfrm>
            <a:off x="5173980" y="4921250"/>
            <a:ext cx="2860675" cy="12769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5311140" y="6216650"/>
            <a:ext cx="172656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3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、编写子程序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17"/>
            </p:custDataLst>
          </p:nvPr>
        </p:nvSpPr>
        <p:spPr>
          <a:xfrm>
            <a:off x="3194685" y="5991225"/>
            <a:ext cx="594995" cy="3295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817610" y="4378325"/>
            <a:ext cx="1739900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4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、调用子程序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22" name="直接箭头连接符 21"/>
          <p:cNvCxnSpPr>
            <a:stCxn id="20" idx="3"/>
          </p:cNvCxnSpPr>
          <p:nvPr>
            <p:custDataLst>
              <p:tags r:id="rId19"/>
            </p:custDataLst>
          </p:nvPr>
        </p:nvCxnSpPr>
        <p:spPr>
          <a:xfrm flipV="1">
            <a:off x="3789680" y="4654550"/>
            <a:ext cx="4361815" cy="15017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23" grpId="0" bldLvl="0" animBg="1"/>
      <p:bldP spid="24" grpId="0" bldLvl="0" animBg="1"/>
      <p:bldP spid="23" grpId="1" animBg="1"/>
      <p:bldP spid="24" grpId="1" animBg="1"/>
      <p:bldP spid="16" grpId="0" bldLvl="0" animBg="1"/>
      <p:bldP spid="17" grpId="0" bldLvl="0" animBg="1"/>
      <p:bldP spid="16" grpId="1" animBg="1"/>
      <p:bldP spid="17" grpId="1" animBg="1"/>
      <p:bldP spid="18" grpId="0" bldLvl="0" animBg="1"/>
      <p:bldP spid="19" grpId="0" bldLvl="0" animBg="1"/>
      <p:bldP spid="18" grpId="1" animBg="1"/>
      <p:bldP spid="19" grpId="1" animBg="1"/>
      <p:bldP spid="20" grpId="0" bldLvl="0" animBg="1"/>
      <p:bldP spid="21" grpId="0" bldLvl="0" animBg="1"/>
      <p:bldP spid="20" grpId="1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倒计时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73555" y="1499870"/>
            <a:ext cx="8169275" cy="459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倒计时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倒计时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倒计时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1915" y="2248535"/>
            <a:ext cx="3251835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倒计时，从未来的某一时点计算时间，用来表示距离某一期限还有多少时间（多含剩余时间越来越少，越来越紧迫的意思）。</a:t>
            </a:r>
            <a:endParaRPr sz="2400"/>
          </a:p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zh-CN" altLang="en-US" sz="2400"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312410" y="2540635"/>
            <a:ext cx="381000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倒计时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260475" y="1974215"/>
            <a:ext cx="5930900" cy="424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sym typeface="+mn-ea"/>
              </a:rPr>
              <a:t>“</a:t>
            </a:r>
            <a:r>
              <a:rPr lang="zh-CN" altLang="en-US" sz="2000">
                <a:sym typeface="+mn-ea"/>
              </a:rPr>
              <a:t>倒计时</a:t>
            </a:r>
            <a:r>
              <a:rPr lang="en-US" altLang="zh-CN" sz="2000">
                <a:sym typeface="+mn-ea"/>
              </a:rPr>
              <a:t>”</a:t>
            </a:r>
            <a:r>
              <a:rPr lang="zh-CN" altLang="en-US" sz="2000">
                <a:sym typeface="+mn-ea"/>
              </a:rPr>
              <a:t>这一短语来源于1927年德国的幻想故事片《月球少女》，在这部影片中，导演弗里兹为了增加艺术效果，扣人心弦，在火箭发射的镜头里设计了"9、8、7、……3、2、1"点火的发射程序。</a:t>
            </a:r>
            <a:endParaRPr lang="zh-CN" alt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这个程序得到火箭专家们的一致赞许，认为它十分准确清楚科学地突出火箭发射的时间越来越少，使人们产生火箭发射前的紧迫感。此后"倒计时" 被普遍采用，而且超越了使用范围，成为一个适用性极强，适用范围极广的词语。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倒计时的由来</a:t>
            </a:r>
            <a:endParaRPr lang="zh-CN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759" t="3125" r="2874"/>
          <a:stretch>
            <a:fillRect/>
          </a:stretch>
        </p:blipFill>
        <p:spPr>
          <a:xfrm>
            <a:off x="7592695" y="1974215"/>
            <a:ext cx="3501390" cy="4363720"/>
          </a:xfrm>
          <a:prstGeom prst="snip1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如何显示倒计时？</a:t>
            </a:r>
            <a:endParaRPr lang="zh-CN" sz="2400"/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6053455" y="2457450"/>
            <a:ext cx="3559810" cy="28613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如果倒计时数字小很快完成，但如果数字大，那就需要很长的程序，这样就太麻烦了。可以通过变量来优化程序。</a:t>
            </a:r>
            <a:endParaRPr 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93240" y="2068830"/>
            <a:ext cx="3564890" cy="3767455"/>
            <a:chOff x="2824" y="4734"/>
            <a:chExt cx="5614" cy="530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28604"/>
            <a:stretch>
              <a:fillRect/>
            </a:stretch>
          </p:blipFill>
          <p:spPr>
            <a:xfrm>
              <a:off x="2824" y="4734"/>
              <a:ext cx="5614" cy="530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3281" y="7255"/>
              <a:ext cx="675" cy="7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 anchor="t">
              <a:spAutoFit/>
            </a:bodyPr>
            <a:p>
              <a:r>
                <a:rPr lang="zh-CN" altLang="en-US" sz="1600" b="1">
                  <a:solidFill>
                    <a:srgbClr val="FF0000"/>
                  </a:solidFill>
                </a:rPr>
                <a:t>……</a:t>
              </a:r>
              <a:endParaRPr lang="zh-CN" alt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3931920" y="2068830"/>
            <a:ext cx="553085" cy="36391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260" y="2023110"/>
            <a:ext cx="5136515" cy="376745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199765" y="2038350"/>
            <a:ext cx="2085975" cy="645160"/>
            <a:chOff x="9773" y="4995"/>
            <a:chExt cx="3285" cy="1016"/>
          </a:xfrm>
        </p:grpSpPr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10577" y="4995"/>
              <a:ext cx="248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可以根据情况调整数字大小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861695" y="2060575"/>
            <a:ext cx="354012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多位数倒计时显示如果显示之前不清空，会出现数字混乱的情况，如果直接清空，屏幕闪烁，体验不好！可以通过</a:t>
            </a:r>
            <a:r>
              <a:rPr 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格式化</a:t>
            </a: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显示字符的长度，即固定显示字符位数，数字的位数小于显示位数，数字之前的用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代替。以显示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位字符为例。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79950" y="633730"/>
            <a:ext cx="3375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格式化字符</a:t>
            </a:r>
            <a:endParaRPr lang="zh-CN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1513840"/>
            <a:ext cx="4451350" cy="487870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8284210" y="2712720"/>
            <a:ext cx="3905250" cy="645160"/>
            <a:chOff x="9821" y="5000"/>
            <a:chExt cx="6150" cy="1016"/>
          </a:xfrm>
        </p:grpSpPr>
        <p:cxnSp>
          <p:nvCxnSpPr>
            <p:cNvPr id="20" name="直接箭头连接符 19"/>
            <p:cNvCxnSpPr/>
            <p:nvPr>
              <p:custDataLst>
                <p:tags r:id="rId6"/>
              </p:custDataLst>
            </p:nvPr>
          </p:nvCxnSpPr>
          <p:spPr>
            <a:xfrm>
              <a:off x="9821" y="5508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640" y="5000"/>
              <a:ext cx="533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建立数组存格式化字符</a:t>
              </a:r>
              <a:endParaRPr lang="zh-CN" altLang="en-US"/>
            </a:p>
            <a:p>
              <a:r>
                <a:rPr lang="zh-CN" altLang="en-US"/>
                <a:t>位数相同，不用加</a:t>
              </a:r>
              <a:r>
                <a:rPr lang="en-US" altLang="zh-CN"/>
                <a:t>0</a:t>
              </a:r>
              <a:endParaRPr lang="en-US" altLang="zh-CN"/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345170" y="3465830"/>
            <a:ext cx="2899410" cy="368300"/>
            <a:chOff x="9821" y="5187"/>
            <a:chExt cx="4566" cy="580"/>
          </a:xfrm>
        </p:grpSpPr>
        <p:cxnSp>
          <p:nvCxnSpPr>
            <p:cNvPr id="17" name="直接箭头连接符 16"/>
            <p:cNvCxnSpPr/>
            <p:nvPr>
              <p:custDataLst>
                <p:tags r:id="rId8"/>
              </p:custDataLst>
            </p:nvPr>
          </p:nvCxnSpPr>
          <p:spPr>
            <a:xfrm>
              <a:off x="9821" y="5477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10625" y="5187"/>
              <a:ext cx="376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位数少</a:t>
              </a:r>
              <a:r>
                <a:rPr lang="en-US" altLang="zh-CN"/>
                <a:t>1</a:t>
              </a:r>
              <a:r>
                <a:rPr lang="zh-CN" altLang="en-US"/>
                <a:t>位，加一</a:t>
              </a:r>
              <a:r>
                <a:rPr lang="zh-CN" altLang="en-US"/>
                <a:t>个</a:t>
              </a:r>
              <a:r>
                <a:rPr lang="en-US" altLang="zh-CN"/>
                <a:t>0</a:t>
              </a:r>
              <a:endParaRPr lang="en-US" altLang="zh-CN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898890" y="4232910"/>
            <a:ext cx="2935605" cy="922020"/>
            <a:chOff x="9821" y="4755"/>
            <a:chExt cx="4623" cy="1452"/>
          </a:xfrm>
        </p:grpSpPr>
        <p:cxnSp>
          <p:nvCxnSpPr>
            <p:cNvPr id="22" name="直接箭头连接符 21"/>
            <p:cNvCxnSpPr/>
            <p:nvPr>
              <p:custDataLst>
                <p:tags r:id="rId10"/>
              </p:custDataLst>
            </p:nvPr>
          </p:nvCxnSpPr>
          <p:spPr>
            <a:xfrm>
              <a:off x="9821" y="5481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0625" y="4755"/>
              <a:ext cx="3819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用连接符将格式化字符数组与时间数组连接，赋值给新的数组</a:t>
              </a:r>
              <a:endParaRPr lang="zh-CN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设计倒计时系统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根据变量的显示以及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字符的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格式化，设计一个倒计时系统。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、通过按键启动倒计时。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配有倒计时提示语。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、通过彩灯颜色区分倒计时前后时段。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76*3061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/>
  <Paragraphs>112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Roboto Bold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57</cp:revision>
  <cp:lastPrinted>2022-09-12T16:00:00Z</cp:lastPrinted>
  <dcterms:created xsi:type="dcterms:W3CDTF">2022-09-26T02:57:00Z</dcterms:created>
  <dcterms:modified xsi:type="dcterms:W3CDTF">2023-12-07T03:30:19Z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A2D3D32EA36F49329F276A9BEE974C1A_13</vt:lpwstr>
  </property>
  <property fmtid="{D5CDD505-2E9C-101B-9397-08002B2CF9AE}" pid="3" name="KSOProductBuildVer">
    <vt:lpwstr>2052-12.1.0.15712</vt:lpwstr>
  </property>
</Properties>
</file>