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19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0"/>
  </p:handoutMasterIdLst>
  <p:sldIdLst>
    <p:sldId id="256" r:id="rId3"/>
    <p:sldId id="257" r:id="rId4"/>
    <p:sldId id="259" r:id="rId5"/>
    <p:sldId id="265" r:id="rId6"/>
    <p:sldId id="569" r:id="rId8"/>
    <p:sldId id="458" r:id="rId9"/>
    <p:sldId id="528" r:id="rId10"/>
    <p:sldId id="557" r:id="rId11"/>
    <p:sldId id="555" r:id="rId12"/>
    <p:sldId id="460" r:id="rId13"/>
    <p:sldId id="490" r:id="rId14"/>
    <p:sldId id="570" r:id="rId15"/>
    <p:sldId id="469" r:id="rId16"/>
    <p:sldId id="468" r:id="rId17"/>
    <p:sldId id="479" r:id="rId18"/>
    <p:sldId id="261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4" userDrawn="1">
          <p15:clr>
            <a:srgbClr val="A4A3A4"/>
          </p15:clr>
        </p15:guide>
        <p15:guide id="2" pos="37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2064" y="-1146"/>
      </p:cViewPr>
      <p:guideLst>
        <p:guide orient="horz" pos="2204"/>
        <p:guide pos="37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6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7e2c5d167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7e2c5d167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400"/>
              <a:buFont typeface="Fira Sans Extra Condensed"/>
              <a:buNone/>
              <a:defRPr sz="32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800"/>
              <a:buFont typeface="Fira Sans Extra Condensed"/>
              <a:buNone/>
              <a:defRPr b="1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image" Target="../media/image17.png"/><Relationship Id="rId5" Type="http://schemas.openxmlformats.org/officeDocument/2006/relationships/tags" Target="../tags/tag33.xml"/><Relationship Id="rId4" Type="http://schemas.openxmlformats.org/officeDocument/2006/relationships/image" Target="../media/image3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9.svg"/><Relationship Id="rId1" Type="http://schemas.openxmlformats.org/officeDocument/2006/relationships/tags" Target="../tags/tag3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tags" Target="../tags/tag39.xml"/><Relationship Id="rId5" Type="http://schemas.openxmlformats.org/officeDocument/2006/relationships/image" Target="../media/image3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6" Type="http://schemas.openxmlformats.org/officeDocument/2006/relationships/tags" Target="../tags/tag54.xml"/><Relationship Id="rId5" Type="http://schemas.openxmlformats.org/officeDocument/2006/relationships/image" Target="../media/image3.pn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tags" Target="../tags/tag58.xml"/><Relationship Id="rId5" Type="http://schemas.openxmlformats.org/officeDocument/2006/relationships/image" Target="../media/image3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3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tags" Target="../tags/tag60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tags" Target="../tags/tag3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tags" Target="../tags/tag10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image" Target="../media/image15.png"/><Relationship Id="rId11" Type="http://schemas.openxmlformats.org/officeDocument/2006/relationships/tags" Target="../tags/tag12.xml"/><Relationship Id="rId10" Type="http://schemas.openxmlformats.org/officeDocument/2006/relationships/image" Target="../media/image14.png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3.png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0" Type="http://schemas.openxmlformats.org/officeDocument/2006/relationships/notesSlide" Target="../notesSlides/notesSlide5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6701" y="2239972"/>
            <a:ext cx="56545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solidFill>
                  <a:srgbClr val="264CDF"/>
                </a:solidFill>
                <a:latin typeface="+mj-lt"/>
                <a:ea typeface="+mj-lt"/>
                <a:cs typeface="+mn-ea"/>
                <a:sym typeface="+mn-lt"/>
              </a:rPr>
              <a:t>倒计时</a:t>
            </a:r>
            <a:endParaRPr lang="zh-CN" altLang="en-US" sz="6600">
              <a:solidFill>
                <a:srgbClr val="264CDF"/>
              </a:solidFill>
              <a:latin typeface="+mj-lt"/>
              <a:ea typeface="+mj-lt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75130" y="3754120"/>
            <a:ext cx="3909060" cy="687070"/>
            <a:chOff x="1822" y="5528"/>
            <a:chExt cx="6156" cy="1082"/>
          </a:xfrm>
        </p:grpSpPr>
        <p:grpSp>
          <p:nvGrpSpPr>
            <p:cNvPr id="6" name="组合 5"/>
            <p:cNvGrpSpPr/>
            <p:nvPr/>
          </p:nvGrpSpPr>
          <p:grpSpPr>
            <a:xfrm>
              <a:off x="1822" y="5528"/>
              <a:ext cx="6156" cy="1014"/>
              <a:chOff x="963832" y="1991889"/>
              <a:chExt cx="4126328" cy="679673"/>
            </a:xfrm>
          </p:grpSpPr>
          <p:sp>
            <p:nvSpPr>
              <p:cNvPr id="7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823589" y="2120554"/>
                <a:ext cx="3013058" cy="42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3105" y="5720"/>
              <a:ext cx="44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sz="2000">
                  <a:solidFill>
                    <a:schemeClr val="bg1"/>
                  </a:solidFill>
                  <a:cs typeface="+mn-ea"/>
                  <a:sym typeface="+mn-lt"/>
                </a:rPr>
                <a:t>地衣智能套件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pic>
          <p:nvPicPr>
            <p:cNvPr id="9" name="图片 8" descr="3b32313536333934393bbcd3c3dccec4bcf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70" y="5730"/>
              <a:ext cx="880" cy="880"/>
            </a:xfrm>
            <a:prstGeom prst="rect">
              <a:avLst/>
            </a:prstGeom>
          </p:spPr>
        </p:pic>
      </p:grpSp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three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动手实践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344035" y="619760"/>
            <a:ext cx="22885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参考程序</a:t>
            </a:r>
            <a:endParaRPr lang="zh-CN" altLang="en-US" sz="2400"/>
          </a:p>
        </p:txBody>
      </p: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825" y="1303655"/>
            <a:ext cx="8283575" cy="5400675"/>
          </a:xfrm>
          <a:prstGeom prst="rect">
            <a:avLst/>
          </a:prstGeom>
        </p:spPr>
      </p:pic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10" name="直接箭头连接符 9"/>
          <p:cNvCxnSpPr/>
          <p:nvPr/>
        </p:nvCxnSpPr>
        <p:spPr>
          <a:xfrm flipV="1">
            <a:off x="1870710" y="1703705"/>
            <a:ext cx="4699635" cy="219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>
            <p:custDataLst>
              <p:tags r:id="rId7"/>
            </p:custDataLst>
          </p:nvPr>
        </p:nvCxnSpPr>
        <p:spPr>
          <a:xfrm flipV="1">
            <a:off x="2085975" y="2240915"/>
            <a:ext cx="661035" cy="355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8"/>
            </p:custDataLst>
          </p:nvPr>
        </p:nvCxnSpPr>
        <p:spPr>
          <a:xfrm>
            <a:off x="1870710" y="2660015"/>
            <a:ext cx="4715510" cy="148526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9">
            <a:alphaModFix amt="85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4443"/>
          <a:stretch>
            <a:fillRect/>
          </a:stretch>
        </p:blipFill>
        <p:spPr>
          <a:xfrm>
            <a:off x="3239135" y="2651760"/>
            <a:ext cx="5102225" cy="41973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动手实践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515485" y="619760"/>
            <a:ext cx="27501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子程序</a:t>
            </a:r>
            <a:endParaRPr lang="zh-CN" altLang="en-US" sz="2400"/>
          </a:p>
        </p:txBody>
      </p:sp>
      <p:pic>
        <p:nvPicPr>
          <p:cNvPr id="14" name="图片 13" descr="3b32313535373335383bd4c6bcc6cbe3d3eb4149d6c7c4dcd4cbcbe3"/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8995" y="5052695"/>
            <a:ext cx="1375410" cy="1375410"/>
          </a:xfrm>
          <a:prstGeom prst="rect">
            <a:avLst/>
          </a:prstGeom>
        </p:spPr>
      </p:pic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167765" y="1556385"/>
            <a:ext cx="95281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sz="2000"/>
              <a:t>在计算机科学中，子程序是一个大型程序中的某部分代码，由一个或多个语句块组成。它负责完成某项特定任务，而且相较于其他代码，具备相对的独立性。</a:t>
            </a:r>
            <a:endParaRPr lang="zh-CN" sz="2000"/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3" name="圆角矩形 22"/>
          <p:cNvSpPr/>
          <p:nvPr>
            <p:custDataLst>
              <p:tags r:id="rId10"/>
            </p:custDataLst>
          </p:nvPr>
        </p:nvSpPr>
        <p:spPr>
          <a:xfrm>
            <a:off x="3676015" y="3117215"/>
            <a:ext cx="1080770" cy="66865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4897755" y="3091815"/>
            <a:ext cx="2855595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1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、选择定义控件到设计区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cxnSp>
        <p:nvCxnSpPr>
          <p:cNvPr id="13" name="直接箭头连接符 12"/>
          <p:cNvCxnSpPr>
            <a:stCxn id="23" idx="3"/>
          </p:cNvCxnSpPr>
          <p:nvPr>
            <p:custDataLst>
              <p:tags r:id="rId12"/>
            </p:custDataLst>
          </p:nvPr>
        </p:nvCxnSpPr>
        <p:spPr>
          <a:xfrm>
            <a:off x="4756785" y="3451860"/>
            <a:ext cx="612775" cy="8382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>
            <p:custDataLst>
              <p:tags r:id="rId13"/>
            </p:custDataLst>
          </p:nvPr>
        </p:nvSpPr>
        <p:spPr>
          <a:xfrm>
            <a:off x="5356860" y="4303395"/>
            <a:ext cx="633095" cy="2730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5461000" y="3925570"/>
            <a:ext cx="2157095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2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、确定子程序名称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18" name="圆角矩形 17"/>
          <p:cNvSpPr/>
          <p:nvPr>
            <p:custDataLst>
              <p:tags r:id="rId15"/>
            </p:custDataLst>
          </p:nvPr>
        </p:nvSpPr>
        <p:spPr>
          <a:xfrm>
            <a:off x="5173980" y="4601210"/>
            <a:ext cx="2624455" cy="86550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5173980" y="5659120"/>
            <a:ext cx="1726565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3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、编写子程序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sp>
        <p:nvSpPr>
          <p:cNvPr id="20" name="圆角矩形 19"/>
          <p:cNvSpPr/>
          <p:nvPr>
            <p:custDataLst>
              <p:tags r:id="rId17"/>
            </p:custDataLst>
          </p:nvPr>
        </p:nvSpPr>
        <p:spPr>
          <a:xfrm>
            <a:off x="3676015" y="5575300"/>
            <a:ext cx="456565" cy="3441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8495030" y="3924300"/>
            <a:ext cx="1739900" cy="365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b="1">
                <a:ln>
                  <a:noFill/>
                </a:ln>
                <a:solidFill>
                  <a:srgbClr val="C00000"/>
                </a:solidFill>
              </a:rPr>
              <a:t>4</a:t>
            </a:r>
            <a:r>
              <a:rPr lang="zh-CN" altLang="en-US" b="1">
                <a:ln>
                  <a:noFill/>
                </a:ln>
                <a:solidFill>
                  <a:srgbClr val="C00000"/>
                </a:solidFill>
              </a:rPr>
              <a:t>、调用子程序</a:t>
            </a:r>
            <a:endParaRPr lang="zh-CN" altLang="en-US" b="1">
              <a:ln>
                <a:noFill/>
              </a:ln>
              <a:solidFill>
                <a:srgbClr val="C00000"/>
              </a:solidFill>
            </a:endParaRPr>
          </a:p>
        </p:txBody>
      </p:sp>
      <p:cxnSp>
        <p:nvCxnSpPr>
          <p:cNvPr id="22" name="直接箭头连接符 21"/>
          <p:cNvCxnSpPr>
            <a:stCxn id="20" idx="3"/>
          </p:cNvCxnSpPr>
          <p:nvPr>
            <p:custDataLst>
              <p:tags r:id="rId19"/>
            </p:custDataLst>
          </p:nvPr>
        </p:nvCxnSpPr>
        <p:spPr>
          <a:xfrm flipV="1">
            <a:off x="4132580" y="4151630"/>
            <a:ext cx="3693795" cy="159575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23" grpId="0" bldLvl="0" animBg="1"/>
      <p:bldP spid="24" grpId="0" bldLvl="0" animBg="1"/>
      <p:bldP spid="23" grpId="1" animBg="1"/>
      <p:bldP spid="24" grpId="1" animBg="1"/>
      <p:bldP spid="16" grpId="0" bldLvl="0" animBg="1"/>
      <p:bldP spid="17" grpId="0" bldLvl="0" animBg="1"/>
      <p:bldP spid="16" grpId="1" animBg="1"/>
      <p:bldP spid="17" grpId="1" animBg="1"/>
      <p:bldP spid="18" grpId="0" bldLvl="0" animBg="1"/>
      <p:bldP spid="19" grpId="0" bldLvl="0" animBg="1"/>
      <p:bldP spid="18" grpId="1" animBg="1"/>
      <p:bldP spid="19" grpId="1" animBg="1"/>
      <p:bldP spid="20" grpId="0" bldLvl="0" animBg="1"/>
      <p:bldP spid="21" grpId="0" bldLvl="0" animBg="1"/>
      <p:bldP spid="20" grpId="1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four</a:t>
            </a:r>
            <a:endParaRPr lang="en-US" altLang="zh-CN" sz="6600">
              <a:solidFill>
                <a:srgbClr val="264CDF"/>
              </a:solidFill>
              <a:cs typeface="+mn-ea"/>
              <a:sym typeface="+mn-lt"/>
            </a:endParaRPr>
          </a:p>
          <a:p>
            <a:pPr algn="ctr"/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调试与演示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60425" y="2846070"/>
            <a:ext cx="30353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调试与演示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流程如图所示。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未命名文件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385" y="-185420"/>
            <a:ext cx="2867660" cy="7205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1" name="Rounded Rectangle 23"/>
              <p:cNvSpPr/>
              <p:nvPr>
                <p:custDataLst>
                  <p:tags r:id="rId2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调试与演示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3" name="图片 22" descr="3b32313536333934393bbcd3c3dccec4bcfe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4345940" y="617538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cs typeface="+mn-ea"/>
                <a:sym typeface="+mn-lt"/>
              </a:rPr>
              <a:t>演示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效果视频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倒计时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73555" y="1499870"/>
            <a:ext cx="8169275" cy="459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0" y="2454275"/>
            <a:ext cx="7181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>
                <a:solidFill>
                  <a:srgbClr val="264C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下节课见</a:t>
            </a:r>
            <a:endParaRPr lang="zh-CN" altLang="en-US" sz="6600" b="1">
              <a:solidFill>
                <a:srgbClr val="264C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 rot="5400000">
            <a:off x="2586105" y="1195914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15" name="椭圆 14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684000" y="12230100"/>
            <a:ext cx="330200" cy="241300"/>
          </a:xfrm>
          <a:prstGeom prst="cube">
            <a:avLst/>
          </a:prstGeom>
        </p:spPr>
      </p:pic>
      <p:pic>
        <p:nvPicPr>
          <p:cNvPr id="11" name="http://photo-static-api.fotomore.com/creative/vcg/veer/400/new/VCG41N513116960.jpg?uid=386&amp;timestamp=1697766534&amp;sign=57a9ffd63a2dd1fa7bb3020b03c66d6f" descr="templates\picture_hover\&amp;pky250_sjzg_VCG41N51311696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7870" y="1584325"/>
            <a:ext cx="4871720" cy="4871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blinds/>
      </p:transition>
    </mc:Choice>
    <mc:Fallback>
      <p:transition spd="med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75590" y="426720"/>
            <a:ext cx="5943600" cy="6858000"/>
          </a:xfrm>
          <a:prstGeom prst="rect">
            <a:avLst/>
          </a:prstGeom>
        </p:spPr>
      </p:pic>
      <p:sp>
        <p:nvSpPr>
          <p:cNvPr id="4" name="Graphic 2774"/>
          <p:cNvSpPr/>
          <p:nvPr/>
        </p:nvSpPr>
        <p:spPr>
          <a:xfrm flipH="1">
            <a:off x="3319843" y="837353"/>
            <a:ext cx="4097209" cy="5012074"/>
          </a:xfrm>
          <a:custGeom>
            <a:avLst/>
            <a:gdLst>
              <a:gd name="connsiteX0" fmla="*/ 0 w 7258050"/>
              <a:gd name="connsiteY0" fmla="*/ 4352925 h 4343400"/>
              <a:gd name="connsiteX1" fmla="*/ 2524125 w 7258050"/>
              <a:gd name="connsiteY1" fmla="*/ 3067050 h 4343400"/>
              <a:gd name="connsiteX2" fmla="*/ 3933825 w 7258050"/>
              <a:gd name="connsiteY2" fmla="*/ 2286000 h 4343400"/>
              <a:gd name="connsiteX3" fmla="*/ 4343400 w 7258050"/>
              <a:gd name="connsiteY3" fmla="*/ 2381250 h 4343400"/>
              <a:gd name="connsiteX4" fmla="*/ 4905375 w 7258050"/>
              <a:gd name="connsiteY4" fmla="*/ 2028825 h 4343400"/>
              <a:gd name="connsiteX5" fmla="*/ 5657850 w 7258050"/>
              <a:gd name="connsiteY5" fmla="*/ 1343025 h 4343400"/>
              <a:gd name="connsiteX6" fmla="*/ 6010275 w 7258050"/>
              <a:gd name="connsiteY6" fmla="*/ 1409700 h 4343400"/>
              <a:gd name="connsiteX7" fmla="*/ 7258050 w 7258050"/>
              <a:gd name="connsiteY7" fmla="*/ 0 h 4343400"/>
              <a:gd name="connsiteX0-1" fmla="*/ 0 w 7632944"/>
              <a:gd name="connsiteY0-2" fmla="*/ 4531153 h 4531153"/>
              <a:gd name="connsiteX1-3" fmla="*/ 2899019 w 7632944"/>
              <a:gd name="connsiteY1-4" fmla="*/ 3067050 h 4531153"/>
              <a:gd name="connsiteX2-5" fmla="*/ 4308719 w 7632944"/>
              <a:gd name="connsiteY2-6" fmla="*/ 2286000 h 4531153"/>
              <a:gd name="connsiteX3-7" fmla="*/ 4718294 w 7632944"/>
              <a:gd name="connsiteY3-8" fmla="*/ 2381250 h 4531153"/>
              <a:gd name="connsiteX4-9" fmla="*/ 5280269 w 7632944"/>
              <a:gd name="connsiteY4-10" fmla="*/ 2028825 h 4531153"/>
              <a:gd name="connsiteX5-11" fmla="*/ 6032744 w 7632944"/>
              <a:gd name="connsiteY5-12" fmla="*/ 1343025 h 4531153"/>
              <a:gd name="connsiteX6-13" fmla="*/ 6385169 w 7632944"/>
              <a:gd name="connsiteY6-14" fmla="*/ 1409700 h 4531153"/>
              <a:gd name="connsiteX7-15" fmla="*/ 7632944 w 7632944"/>
              <a:gd name="connsiteY7-16" fmla="*/ 0 h 4531153"/>
              <a:gd name="connsiteX0-17" fmla="*/ 0 w 5502400"/>
              <a:gd name="connsiteY0-18" fmla="*/ 4730159 h 4730159"/>
              <a:gd name="connsiteX1-19" fmla="*/ 768475 w 5502400"/>
              <a:gd name="connsiteY1-20" fmla="*/ 3067050 h 4730159"/>
              <a:gd name="connsiteX2-21" fmla="*/ 2178175 w 5502400"/>
              <a:gd name="connsiteY2-22" fmla="*/ 2286000 h 4730159"/>
              <a:gd name="connsiteX3-23" fmla="*/ 2587750 w 5502400"/>
              <a:gd name="connsiteY3-24" fmla="*/ 2381250 h 4730159"/>
              <a:gd name="connsiteX4-25" fmla="*/ 3149725 w 5502400"/>
              <a:gd name="connsiteY4-26" fmla="*/ 2028825 h 4730159"/>
              <a:gd name="connsiteX5-27" fmla="*/ 3902200 w 5502400"/>
              <a:gd name="connsiteY5-28" fmla="*/ 1343025 h 4730159"/>
              <a:gd name="connsiteX6-29" fmla="*/ 4254625 w 5502400"/>
              <a:gd name="connsiteY6-30" fmla="*/ 1409700 h 4730159"/>
              <a:gd name="connsiteX7-31" fmla="*/ 5502400 w 5502400"/>
              <a:gd name="connsiteY7-32" fmla="*/ 0 h 4730159"/>
              <a:gd name="connsiteX0-33" fmla="*/ 0 w 5502400"/>
              <a:gd name="connsiteY0-34" fmla="*/ 4730159 h 4730159"/>
              <a:gd name="connsiteX1-35" fmla="*/ 1306965 w 5502400"/>
              <a:gd name="connsiteY1-36" fmla="*/ 3945022 h 4730159"/>
              <a:gd name="connsiteX2-37" fmla="*/ 2178175 w 5502400"/>
              <a:gd name="connsiteY2-38" fmla="*/ 2286000 h 4730159"/>
              <a:gd name="connsiteX3-39" fmla="*/ 2587750 w 5502400"/>
              <a:gd name="connsiteY3-40" fmla="*/ 2381250 h 4730159"/>
              <a:gd name="connsiteX4-41" fmla="*/ 3149725 w 5502400"/>
              <a:gd name="connsiteY4-42" fmla="*/ 2028825 h 4730159"/>
              <a:gd name="connsiteX5-43" fmla="*/ 3902200 w 5502400"/>
              <a:gd name="connsiteY5-44" fmla="*/ 1343025 h 4730159"/>
              <a:gd name="connsiteX6-45" fmla="*/ 4254625 w 5502400"/>
              <a:gd name="connsiteY6-46" fmla="*/ 1409700 h 4730159"/>
              <a:gd name="connsiteX7-47" fmla="*/ 5502400 w 5502400"/>
              <a:gd name="connsiteY7-48" fmla="*/ 0 h 4730159"/>
              <a:gd name="connsiteX0-49" fmla="*/ 0 w 5502400"/>
              <a:gd name="connsiteY0-50" fmla="*/ 4730159 h 4730159"/>
              <a:gd name="connsiteX1-51" fmla="*/ 1306965 w 5502400"/>
              <a:gd name="connsiteY1-52" fmla="*/ 3945022 h 4730159"/>
              <a:gd name="connsiteX2-53" fmla="*/ 2505951 w 5502400"/>
              <a:gd name="connsiteY2-54" fmla="*/ 2625482 h 4730159"/>
              <a:gd name="connsiteX3-55" fmla="*/ 2587750 w 5502400"/>
              <a:gd name="connsiteY3-56" fmla="*/ 2381250 h 4730159"/>
              <a:gd name="connsiteX4-57" fmla="*/ 3149725 w 5502400"/>
              <a:gd name="connsiteY4-58" fmla="*/ 2028825 h 4730159"/>
              <a:gd name="connsiteX5-59" fmla="*/ 3902200 w 5502400"/>
              <a:gd name="connsiteY5-60" fmla="*/ 1343025 h 4730159"/>
              <a:gd name="connsiteX6-61" fmla="*/ 4254625 w 5502400"/>
              <a:gd name="connsiteY6-62" fmla="*/ 1409700 h 4730159"/>
              <a:gd name="connsiteX7-63" fmla="*/ 5502400 w 5502400"/>
              <a:gd name="connsiteY7-64" fmla="*/ 0 h 4730159"/>
              <a:gd name="connsiteX0-65" fmla="*/ 0 w 5502400"/>
              <a:gd name="connsiteY0-66" fmla="*/ 4730159 h 4730159"/>
              <a:gd name="connsiteX1-67" fmla="*/ 1306965 w 5502400"/>
              <a:gd name="connsiteY1-68" fmla="*/ 3945022 h 4730159"/>
              <a:gd name="connsiteX2-69" fmla="*/ 2505951 w 5502400"/>
              <a:gd name="connsiteY2-70" fmla="*/ 2625482 h 4730159"/>
              <a:gd name="connsiteX3-71" fmla="*/ 2587750 w 5502400"/>
              <a:gd name="connsiteY3-72" fmla="*/ 2381250 h 4730159"/>
              <a:gd name="connsiteX4-73" fmla="*/ 3512620 w 5502400"/>
              <a:gd name="connsiteY4-74" fmla="*/ 2157595 h 4730159"/>
              <a:gd name="connsiteX5-75" fmla="*/ 3902200 w 5502400"/>
              <a:gd name="connsiteY5-76" fmla="*/ 1343025 h 4730159"/>
              <a:gd name="connsiteX6-77" fmla="*/ 4254625 w 5502400"/>
              <a:gd name="connsiteY6-78" fmla="*/ 1409700 h 4730159"/>
              <a:gd name="connsiteX7-79" fmla="*/ 5502400 w 5502400"/>
              <a:gd name="connsiteY7-80" fmla="*/ 0 h 4730159"/>
              <a:gd name="connsiteX0-81" fmla="*/ 0 w 5502400"/>
              <a:gd name="connsiteY0-82" fmla="*/ 4730159 h 4730159"/>
              <a:gd name="connsiteX1-83" fmla="*/ 1306965 w 5502400"/>
              <a:gd name="connsiteY1-84" fmla="*/ 3945022 h 4730159"/>
              <a:gd name="connsiteX2-85" fmla="*/ 2505951 w 5502400"/>
              <a:gd name="connsiteY2-86" fmla="*/ 2625482 h 4730159"/>
              <a:gd name="connsiteX3-87" fmla="*/ 2587750 w 5502400"/>
              <a:gd name="connsiteY3-88" fmla="*/ 2381250 h 4730159"/>
              <a:gd name="connsiteX4-89" fmla="*/ 3512620 w 5502400"/>
              <a:gd name="connsiteY4-90" fmla="*/ 2157595 h 4730159"/>
              <a:gd name="connsiteX5-91" fmla="*/ 3902200 w 5502400"/>
              <a:gd name="connsiteY5-92" fmla="*/ 1343025 h 4730159"/>
              <a:gd name="connsiteX6-93" fmla="*/ 4816527 w 5502400"/>
              <a:gd name="connsiteY6-94" fmla="*/ 882918 h 4730159"/>
              <a:gd name="connsiteX7-95" fmla="*/ 5502400 w 5502400"/>
              <a:gd name="connsiteY7-96" fmla="*/ 0 h 4730159"/>
              <a:gd name="connsiteX0-97" fmla="*/ 0 w 5502400"/>
              <a:gd name="connsiteY0-98" fmla="*/ 4730159 h 4730159"/>
              <a:gd name="connsiteX1-99" fmla="*/ 1306965 w 5502400"/>
              <a:gd name="connsiteY1-100" fmla="*/ 3945022 h 4730159"/>
              <a:gd name="connsiteX2-101" fmla="*/ 2505951 w 5502400"/>
              <a:gd name="connsiteY2-102" fmla="*/ 2625482 h 4730159"/>
              <a:gd name="connsiteX3-103" fmla="*/ 2587750 w 5502400"/>
              <a:gd name="connsiteY3-104" fmla="*/ 2381250 h 4730159"/>
              <a:gd name="connsiteX4-105" fmla="*/ 3512620 w 5502400"/>
              <a:gd name="connsiteY4-106" fmla="*/ 2157595 h 4730159"/>
              <a:gd name="connsiteX5-107" fmla="*/ 4335333 w 5502400"/>
              <a:gd name="connsiteY5-108" fmla="*/ 886480 h 4730159"/>
              <a:gd name="connsiteX6-109" fmla="*/ 4816527 w 5502400"/>
              <a:gd name="connsiteY6-110" fmla="*/ 882918 h 4730159"/>
              <a:gd name="connsiteX7-111" fmla="*/ 5502400 w 5502400"/>
              <a:gd name="connsiteY7-112" fmla="*/ 0 h 4730159"/>
              <a:gd name="connsiteX0-113" fmla="*/ 0 w 5502400"/>
              <a:gd name="connsiteY0-114" fmla="*/ 4730159 h 4730159"/>
              <a:gd name="connsiteX1-115" fmla="*/ 1306965 w 5502400"/>
              <a:gd name="connsiteY1-116" fmla="*/ 3945022 h 4730159"/>
              <a:gd name="connsiteX2-117" fmla="*/ 2505951 w 5502400"/>
              <a:gd name="connsiteY2-118" fmla="*/ 2625482 h 4730159"/>
              <a:gd name="connsiteX3-119" fmla="*/ 2587750 w 5502400"/>
              <a:gd name="connsiteY3-120" fmla="*/ 2381250 h 4730159"/>
              <a:gd name="connsiteX4-121" fmla="*/ 3617977 w 5502400"/>
              <a:gd name="connsiteY4-122" fmla="*/ 2344895 h 4730159"/>
              <a:gd name="connsiteX5-123" fmla="*/ 4335333 w 5502400"/>
              <a:gd name="connsiteY5-124" fmla="*/ 886480 h 4730159"/>
              <a:gd name="connsiteX6-125" fmla="*/ 4816527 w 5502400"/>
              <a:gd name="connsiteY6-126" fmla="*/ 882918 h 4730159"/>
              <a:gd name="connsiteX7-127" fmla="*/ 5502400 w 5502400"/>
              <a:gd name="connsiteY7-128" fmla="*/ 0 h 4730159"/>
              <a:gd name="connsiteX0-129" fmla="*/ 0 w 5502400"/>
              <a:gd name="connsiteY0-130" fmla="*/ 4730159 h 4730159"/>
              <a:gd name="connsiteX1-131" fmla="*/ 1306965 w 5502400"/>
              <a:gd name="connsiteY1-132" fmla="*/ 3945022 h 4730159"/>
              <a:gd name="connsiteX2-133" fmla="*/ 2505951 w 5502400"/>
              <a:gd name="connsiteY2-134" fmla="*/ 2625482 h 4730159"/>
              <a:gd name="connsiteX3-135" fmla="*/ 3184771 w 5502400"/>
              <a:gd name="connsiteY3-136" fmla="*/ 2568551 h 4730159"/>
              <a:gd name="connsiteX4-137" fmla="*/ 3617977 w 5502400"/>
              <a:gd name="connsiteY4-138" fmla="*/ 2344895 h 4730159"/>
              <a:gd name="connsiteX5-139" fmla="*/ 4335333 w 5502400"/>
              <a:gd name="connsiteY5-140" fmla="*/ 886480 h 4730159"/>
              <a:gd name="connsiteX6-141" fmla="*/ 4816527 w 5502400"/>
              <a:gd name="connsiteY6-142" fmla="*/ 882918 h 4730159"/>
              <a:gd name="connsiteX7-143" fmla="*/ 5502400 w 5502400"/>
              <a:gd name="connsiteY7-144" fmla="*/ 0 h 4730159"/>
              <a:gd name="connsiteX0-145" fmla="*/ 0 w 5502400"/>
              <a:gd name="connsiteY0-146" fmla="*/ 4730159 h 4730159"/>
              <a:gd name="connsiteX1-147" fmla="*/ 1306965 w 5502400"/>
              <a:gd name="connsiteY1-148" fmla="*/ 3945022 h 4730159"/>
              <a:gd name="connsiteX2-149" fmla="*/ 2974203 w 5502400"/>
              <a:gd name="connsiteY2-150" fmla="*/ 3046908 h 4730159"/>
              <a:gd name="connsiteX3-151" fmla="*/ 3184771 w 5502400"/>
              <a:gd name="connsiteY3-152" fmla="*/ 2568551 h 4730159"/>
              <a:gd name="connsiteX4-153" fmla="*/ 3617977 w 5502400"/>
              <a:gd name="connsiteY4-154" fmla="*/ 2344895 h 4730159"/>
              <a:gd name="connsiteX5-155" fmla="*/ 4335333 w 5502400"/>
              <a:gd name="connsiteY5-156" fmla="*/ 886480 h 4730159"/>
              <a:gd name="connsiteX6-157" fmla="*/ 4816527 w 5502400"/>
              <a:gd name="connsiteY6-158" fmla="*/ 882918 h 4730159"/>
              <a:gd name="connsiteX7-159" fmla="*/ 5502400 w 5502400"/>
              <a:gd name="connsiteY7-160" fmla="*/ 0 h 4730159"/>
              <a:gd name="connsiteX0-161" fmla="*/ 0 w 5502400"/>
              <a:gd name="connsiteY0-162" fmla="*/ 4730159 h 4730159"/>
              <a:gd name="connsiteX1-163" fmla="*/ 2196643 w 5502400"/>
              <a:gd name="connsiteY1-164" fmla="*/ 4003554 h 4730159"/>
              <a:gd name="connsiteX2-165" fmla="*/ 2974203 w 5502400"/>
              <a:gd name="connsiteY2-166" fmla="*/ 3046908 h 4730159"/>
              <a:gd name="connsiteX3-167" fmla="*/ 3184771 w 5502400"/>
              <a:gd name="connsiteY3-168" fmla="*/ 2568551 h 4730159"/>
              <a:gd name="connsiteX4-169" fmla="*/ 3617977 w 5502400"/>
              <a:gd name="connsiteY4-170" fmla="*/ 2344895 h 4730159"/>
              <a:gd name="connsiteX5-171" fmla="*/ 4335333 w 5502400"/>
              <a:gd name="connsiteY5-172" fmla="*/ 886480 h 4730159"/>
              <a:gd name="connsiteX6-173" fmla="*/ 4816527 w 5502400"/>
              <a:gd name="connsiteY6-174" fmla="*/ 882918 h 4730159"/>
              <a:gd name="connsiteX7-175" fmla="*/ 5502400 w 5502400"/>
              <a:gd name="connsiteY7-176" fmla="*/ 0 h 4730159"/>
              <a:gd name="connsiteX0-177" fmla="*/ 0 w 5291686"/>
              <a:gd name="connsiteY0-178" fmla="*/ 4823809 h 4823809"/>
              <a:gd name="connsiteX1-179" fmla="*/ 1985929 w 5291686"/>
              <a:gd name="connsiteY1-180" fmla="*/ 4003554 h 4823809"/>
              <a:gd name="connsiteX2-181" fmla="*/ 2763489 w 5291686"/>
              <a:gd name="connsiteY2-182" fmla="*/ 3046908 h 4823809"/>
              <a:gd name="connsiteX3-183" fmla="*/ 2974057 w 5291686"/>
              <a:gd name="connsiteY3-184" fmla="*/ 2568551 h 4823809"/>
              <a:gd name="connsiteX4-185" fmla="*/ 3407263 w 5291686"/>
              <a:gd name="connsiteY4-186" fmla="*/ 2344895 h 4823809"/>
              <a:gd name="connsiteX5-187" fmla="*/ 4124619 w 5291686"/>
              <a:gd name="connsiteY5-188" fmla="*/ 886480 h 4823809"/>
              <a:gd name="connsiteX6-189" fmla="*/ 4605813 w 5291686"/>
              <a:gd name="connsiteY6-190" fmla="*/ 882918 h 4823809"/>
              <a:gd name="connsiteX7-191" fmla="*/ 5291686 w 5291686"/>
              <a:gd name="connsiteY7-192" fmla="*/ 0 h 4823809"/>
              <a:gd name="connsiteX0-193" fmla="*/ 0 w 5198036"/>
              <a:gd name="connsiteY0-194" fmla="*/ 4812103 h 4812103"/>
              <a:gd name="connsiteX1-195" fmla="*/ 1985929 w 5198036"/>
              <a:gd name="connsiteY1-196" fmla="*/ 3991848 h 4812103"/>
              <a:gd name="connsiteX2-197" fmla="*/ 2763489 w 5198036"/>
              <a:gd name="connsiteY2-198" fmla="*/ 3035202 h 4812103"/>
              <a:gd name="connsiteX3-199" fmla="*/ 2974057 w 5198036"/>
              <a:gd name="connsiteY3-200" fmla="*/ 2556845 h 4812103"/>
              <a:gd name="connsiteX4-201" fmla="*/ 3407263 w 5198036"/>
              <a:gd name="connsiteY4-202" fmla="*/ 2333189 h 4812103"/>
              <a:gd name="connsiteX5-203" fmla="*/ 4124619 w 5198036"/>
              <a:gd name="connsiteY5-204" fmla="*/ 874774 h 4812103"/>
              <a:gd name="connsiteX6-205" fmla="*/ 4605813 w 5198036"/>
              <a:gd name="connsiteY6-206" fmla="*/ 871212 h 4812103"/>
              <a:gd name="connsiteX7-207" fmla="*/ 5198036 w 5198036"/>
              <a:gd name="connsiteY7-208" fmla="*/ 0 h 4812103"/>
              <a:gd name="connsiteX0-209" fmla="*/ 0 w 5198036"/>
              <a:gd name="connsiteY0-210" fmla="*/ 4812103 h 4812103"/>
              <a:gd name="connsiteX1-211" fmla="*/ 1985929 w 5198036"/>
              <a:gd name="connsiteY1-212" fmla="*/ 3991848 h 4812103"/>
              <a:gd name="connsiteX2-213" fmla="*/ 2763489 w 5198036"/>
              <a:gd name="connsiteY2-214" fmla="*/ 3035202 h 4812103"/>
              <a:gd name="connsiteX3-215" fmla="*/ 2974057 w 5198036"/>
              <a:gd name="connsiteY3-216" fmla="*/ 2556845 h 4812103"/>
              <a:gd name="connsiteX4-217" fmla="*/ 3711627 w 5198036"/>
              <a:gd name="connsiteY4-218" fmla="*/ 2169301 h 4812103"/>
              <a:gd name="connsiteX5-219" fmla="*/ 4124619 w 5198036"/>
              <a:gd name="connsiteY5-220" fmla="*/ 874774 h 4812103"/>
              <a:gd name="connsiteX6-221" fmla="*/ 4605813 w 5198036"/>
              <a:gd name="connsiteY6-222" fmla="*/ 871212 h 4812103"/>
              <a:gd name="connsiteX7-223" fmla="*/ 5198036 w 5198036"/>
              <a:gd name="connsiteY7-224" fmla="*/ 0 h 4812103"/>
              <a:gd name="connsiteX0-225" fmla="*/ 0 w 5198036"/>
              <a:gd name="connsiteY0-226" fmla="*/ 4812103 h 4812103"/>
              <a:gd name="connsiteX1-227" fmla="*/ 1985929 w 5198036"/>
              <a:gd name="connsiteY1-228" fmla="*/ 3991848 h 4812103"/>
              <a:gd name="connsiteX2-229" fmla="*/ 2763489 w 5198036"/>
              <a:gd name="connsiteY2-230" fmla="*/ 3035202 h 4812103"/>
              <a:gd name="connsiteX3-231" fmla="*/ 3126238 w 5198036"/>
              <a:gd name="connsiteY3-232" fmla="*/ 2369544 h 4812103"/>
              <a:gd name="connsiteX4-233" fmla="*/ 3711627 w 5198036"/>
              <a:gd name="connsiteY4-234" fmla="*/ 2169301 h 4812103"/>
              <a:gd name="connsiteX5-235" fmla="*/ 4124619 w 5198036"/>
              <a:gd name="connsiteY5-236" fmla="*/ 874774 h 4812103"/>
              <a:gd name="connsiteX6-237" fmla="*/ 4605813 w 5198036"/>
              <a:gd name="connsiteY6-238" fmla="*/ 871212 h 4812103"/>
              <a:gd name="connsiteX7-239" fmla="*/ 5198036 w 5198036"/>
              <a:gd name="connsiteY7-240" fmla="*/ 0 h 4812103"/>
              <a:gd name="connsiteX0-241" fmla="*/ 0 w 5198036"/>
              <a:gd name="connsiteY0-242" fmla="*/ 4812103 h 4812103"/>
              <a:gd name="connsiteX1-243" fmla="*/ 1985929 w 5198036"/>
              <a:gd name="connsiteY1-244" fmla="*/ 3991848 h 4812103"/>
              <a:gd name="connsiteX2-245" fmla="*/ 2950789 w 5198036"/>
              <a:gd name="connsiteY2-246" fmla="*/ 3082027 h 4812103"/>
              <a:gd name="connsiteX3-247" fmla="*/ 3126238 w 5198036"/>
              <a:gd name="connsiteY3-248" fmla="*/ 2369544 h 4812103"/>
              <a:gd name="connsiteX4-249" fmla="*/ 3711627 w 5198036"/>
              <a:gd name="connsiteY4-250" fmla="*/ 2169301 h 4812103"/>
              <a:gd name="connsiteX5-251" fmla="*/ 4124619 w 5198036"/>
              <a:gd name="connsiteY5-252" fmla="*/ 874774 h 4812103"/>
              <a:gd name="connsiteX6-253" fmla="*/ 4605813 w 5198036"/>
              <a:gd name="connsiteY6-254" fmla="*/ 871212 h 4812103"/>
              <a:gd name="connsiteX7-255" fmla="*/ 5198036 w 5198036"/>
              <a:gd name="connsiteY7-256" fmla="*/ 0 h 4812103"/>
              <a:gd name="connsiteX0-257" fmla="*/ 0 w 5198036"/>
              <a:gd name="connsiteY0-258" fmla="*/ 4812103 h 4812103"/>
              <a:gd name="connsiteX1-259" fmla="*/ 2220055 w 5198036"/>
              <a:gd name="connsiteY1-260" fmla="*/ 3968436 h 4812103"/>
              <a:gd name="connsiteX2-261" fmla="*/ 2950789 w 5198036"/>
              <a:gd name="connsiteY2-262" fmla="*/ 3082027 h 4812103"/>
              <a:gd name="connsiteX3-263" fmla="*/ 3126238 w 5198036"/>
              <a:gd name="connsiteY3-264" fmla="*/ 2369544 h 4812103"/>
              <a:gd name="connsiteX4-265" fmla="*/ 3711627 w 5198036"/>
              <a:gd name="connsiteY4-266" fmla="*/ 2169301 h 4812103"/>
              <a:gd name="connsiteX5-267" fmla="*/ 4124619 w 5198036"/>
              <a:gd name="connsiteY5-268" fmla="*/ 874774 h 4812103"/>
              <a:gd name="connsiteX6-269" fmla="*/ 4605813 w 5198036"/>
              <a:gd name="connsiteY6-270" fmla="*/ 871212 h 4812103"/>
              <a:gd name="connsiteX7-271" fmla="*/ 5198036 w 5198036"/>
              <a:gd name="connsiteY7-272" fmla="*/ 0 h 4812103"/>
              <a:gd name="connsiteX0-273" fmla="*/ 0 w 4390302"/>
              <a:gd name="connsiteY0-274" fmla="*/ 4800397 h 4800397"/>
              <a:gd name="connsiteX1-275" fmla="*/ 1412321 w 4390302"/>
              <a:gd name="connsiteY1-276" fmla="*/ 3968436 h 4800397"/>
              <a:gd name="connsiteX2-277" fmla="*/ 2143055 w 4390302"/>
              <a:gd name="connsiteY2-278" fmla="*/ 3082027 h 4800397"/>
              <a:gd name="connsiteX3-279" fmla="*/ 2318504 w 4390302"/>
              <a:gd name="connsiteY3-280" fmla="*/ 2369544 h 4800397"/>
              <a:gd name="connsiteX4-281" fmla="*/ 2903893 w 4390302"/>
              <a:gd name="connsiteY4-282" fmla="*/ 2169301 h 4800397"/>
              <a:gd name="connsiteX5-283" fmla="*/ 3316885 w 4390302"/>
              <a:gd name="connsiteY5-284" fmla="*/ 874774 h 4800397"/>
              <a:gd name="connsiteX6-285" fmla="*/ 3798079 w 4390302"/>
              <a:gd name="connsiteY6-286" fmla="*/ 871212 h 4800397"/>
              <a:gd name="connsiteX7-287" fmla="*/ 4390302 w 4390302"/>
              <a:gd name="connsiteY7-288" fmla="*/ 0 h 4800397"/>
              <a:gd name="connsiteX0-289" fmla="*/ 0 w 4390302"/>
              <a:gd name="connsiteY0-290" fmla="*/ 4800397 h 4800397"/>
              <a:gd name="connsiteX1-291" fmla="*/ 1412321 w 4390302"/>
              <a:gd name="connsiteY1-292" fmla="*/ 3968436 h 4800397"/>
              <a:gd name="connsiteX2-293" fmla="*/ 2143055 w 4390302"/>
              <a:gd name="connsiteY2-294" fmla="*/ 3082027 h 4800397"/>
              <a:gd name="connsiteX3-295" fmla="*/ 2295091 w 4390302"/>
              <a:gd name="connsiteY3-296" fmla="*/ 2217362 h 4800397"/>
              <a:gd name="connsiteX4-297" fmla="*/ 2903893 w 4390302"/>
              <a:gd name="connsiteY4-298" fmla="*/ 2169301 h 4800397"/>
              <a:gd name="connsiteX5-299" fmla="*/ 3316885 w 4390302"/>
              <a:gd name="connsiteY5-300" fmla="*/ 874774 h 4800397"/>
              <a:gd name="connsiteX6-301" fmla="*/ 3798079 w 4390302"/>
              <a:gd name="connsiteY6-302" fmla="*/ 871212 h 4800397"/>
              <a:gd name="connsiteX7-303" fmla="*/ 4390302 w 4390302"/>
              <a:gd name="connsiteY7-304" fmla="*/ 0 h 4800397"/>
              <a:gd name="connsiteX0-305" fmla="*/ 0 w 4390302"/>
              <a:gd name="connsiteY0-306" fmla="*/ 4800397 h 4800397"/>
              <a:gd name="connsiteX1-307" fmla="*/ 1084545 w 4390302"/>
              <a:gd name="connsiteY1-308" fmla="*/ 3710898 h 4800397"/>
              <a:gd name="connsiteX2-309" fmla="*/ 2143055 w 4390302"/>
              <a:gd name="connsiteY2-310" fmla="*/ 3082027 h 4800397"/>
              <a:gd name="connsiteX3-311" fmla="*/ 2295091 w 4390302"/>
              <a:gd name="connsiteY3-312" fmla="*/ 2217362 h 4800397"/>
              <a:gd name="connsiteX4-313" fmla="*/ 2903893 w 4390302"/>
              <a:gd name="connsiteY4-314" fmla="*/ 2169301 h 4800397"/>
              <a:gd name="connsiteX5-315" fmla="*/ 3316885 w 4390302"/>
              <a:gd name="connsiteY5-316" fmla="*/ 874774 h 4800397"/>
              <a:gd name="connsiteX6-317" fmla="*/ 3798079 w 4390302"/>
              <a:gd name="connsiteY6-318" fmla="*/ 871212 h 4800397"/>
              <a:gd name="connsiteX7-319" fmla="*/ 4390302 w 4390302"/>
              <a:gd name="connsiteY7-320" fmla="*/ 0 h 4800397"/>
              <a:gd name="connsiteX0-321" fmla="*/ 0 w 4390302"/>
              <a:gd name="connsiteY0-322" fmla="*/ 4800397 h 4800397"/>
              <a:gd name="connsiteX1-323" fmla="*/ 1084545 w 4390302"/>
              <a:gd name="connsiteY1-324" fmla="*/ 3710898 h 4800397"/>
              <a:gd name="connsiteX2-325" fmla="*/ 2143055 w 4390302"/>
              <a:gd name="connsiteY2-326" fmla="*/ 3082027 h 4800397"/>
              <a:gd name="connsiteX3-327" fmla="*/ 2356549 w 4390302"/>
              <a:gd name="connsiteY3-328" fmla="*/ 2524652 h 4800397"/>
              <a:gd name="connsiteX4-329" fmla="*/ 2903893 w 4390302"/>
              <a:gd name="connsiteY4-330" fmla="*/ 2169301 h 4800397"/>
              <a:gd name="connsiteX5-331" fmla="*/ 3316885 w 4390302"/>
              <a:gd name="connsiteY5-332" fmla="*/ 874774 h 4800397"/>
              <a:gd name="connsiteX6-333" fmla="*/ 3798079 w 4390302"/>
              <a:gd name="connsiteY6-334" fmla="*/ 871212 h 4800397"/>
              <a:gd name="connsiteX7-335" fmla="*/ 4390302 w 4390302"/>
              <a:gd name="connsiteY7-336" fmla="*/ 0 h 4800397"/>
              <a:gd name="connsiteX0-337" fmla="*/ 1213 w 3305757"/>
              <a:gd name="connsiteY0-338" fmla="*/ 4042415 h 4042415"/>
              <a:gd name="connsiteX1-339" fmla="*/ 0 w 3305757"/>
              <a:gd name="connsiteY1-340" fmla="*/ 3710898 h 4042415"/>
              <a:gd name="connsiteX2-341" fmla="*/ 1058510 w 3305757"/>
              <a:gd name="connsiteY2-342" fmla="*/ 3082027 h 4042415"/>
              <a:gd name="connsiteX3-343" fmla="*/ 1272004 w 3305757"/>
              <a:gd name="connsiteY3-344" fmla="*/ 2524652 h 4042415"/>
              <a:gd name="connsiteX4-345" fmla="*/ 1819348 w 3305757"/>
              <a:gd name="connsiteY4-346" fmla="*/ 2169301 h 4042415"/>
              <a:gd name="connsiteX5-347" fmla="*/ 2232340 w 3305757"/>
              <a:gd name="connsiteY5-348" fmla="*/ 874774 h 4042415"/>
              <a:gd name="connsiteX6-349" fmla="*/ 2713534 w 3305757"/>
              <a:gd name="connsiteY6-350" fmla="*/ 871212 h 4042415"/>
              <a:gd name="connsiteX7-351" fmla="*/ 3305757 w 3305757"/>
              <a:gd name="connsiteY7-352" fmla="*/ 0 h 4042415"/>
              <a:gd name="connsiteX0-353" fmla="*/ 1 w 3304545"/>
              <a:gd name="connsiteY0-354" fmla="*/ 4042415 h 4042415"/>
              <a:gd name="connsiteX1-355" fmla="*/ 336807 w 3304545"/>
              <a:gd name="connsiteY1-356" fmla="*/ 3485552 h 4042415"/>
              <a:gd name="connsiteX2-357" fmla="*/ 1057298 w 3304545"/>
              <a:gd name="connsiteY2-358" fmla="*/ 3082027 h 4042415"/>
              <a:gd name="connsiteX3-359" fmla="*/ 1270792 w 3304545"/>
              <a:gd name="connsiteY3-360" fmla="*/ 2524652 h 4042415"/>
              <a:gd name="connsiteX4-361" fmla="*/ 1818136 w 3304545"/>
              <a:gd name="connsiteY4-362" fmla="*/ 2169301 h 4042415"/>
              <a:gd name="connsiteX5-363" fmla="*/ 2231128 w 3304545"/>
              <a:gd name="connsiteY5-364" fmla="*/ 874774 h 4042415"/>
              <a:gd name="connsiteX6-365" fmla="*/ 2712322 w 3304545"/>
              <a:gd name="connsiteY6-366" fmla="*/ 871212 h 4042415"/>
              <a:gd name="connsiteX7-367" fmla="*/ 3304545 w 3304545"/>
              <a:gd name="connsiteY7-368" fmla="*/ 0 h 4042415"/>
              <a:gd name="connsiteX0-369" fmla="*/ 1 w 3304545"/>
              <a:gd name="connsiteY0-370" fmla="*/ 4042415 h 4042415"/>
              <a:gd name="connsiteX1-371" fmla="*/ 336807 w 3304545"/>
              <a:gd name="connsiteY1-372" fmla="*/ 3485552 h 4042415"/>
              <a:gd name="connsiteX2-373" fmla="*/ 1057298 w 3304545"/>
              <a:gd name="connsiteY2-374" fmla="*/ 3082027 h 4042415"/>
              <a:gd name="connsiteX3-375" fmla="*/ 1270792 w 3304545"/>
              <a:gd name="connsiteY3-376" fmla="*/ 2524652 h 4042415"/>
              <a:gd name="connsiteX4-377" fmla="*/ 1818136 w 3304545"/>
              <a:gd name="connsiteY4-378" fmla="*/ 2169301 h 4042415"/>
              <a:gd name="connsiteX5-379" fmla="*/ 2231128 w 3304545"/>
              <a:gd name="connsiteY5-380" fmla="*/ 874774 h 4042415"/>
              <a:gd name="connsiteX6-381" fmla="*/ 2927425 w 3304545"/>
              <a:gd name="connsiteY6-382" fmla="*/ 563922 h 4042415"/>
              <a:gd name="connsiteX7-383" fmla="*/ 3304545 w 3304545"/>
              <a:gd name="connsiteY7-384" fmla="*/ 0 h 4042415"/>
              <a:gd name="connsiteX0-385" fmla="*/ 1 w 3304545"/>
              <a:gd name="connsiteY0-386" fmla="*/ 4042415 h 4042415"/>
              <a:gd name="connsiteX1-387" fmla="*/ 613368 w 3304545"/>
              <a:gd name="connsiteY1-388" fmla="*/ 3680169 h 4042415"/>
              <a:gd name="connsiteX2-389" fmla="*/ 1057298 w 3304545"/>
              <a:gd name="connsiteY2-390" fmla="*/ 3082027 h 4042415"/>
              <a:gd name="connsiteX3-391" fmla="*/ 1270792 w 3304545"/>
              <a:gd name="connsiteY3-392" fmla="*/ 2524652 h 4042415"/>
              <a:gd name="connsiteX4-393" fmla="*/ 1818136 w 3304545"/>
              <a:gd name="connsiteY4-394" fmla="*/ 2169301 h 4042415"/>
              <a:gd name="connsiteX5-395" fmla="*/ 2231128 w 3304545"/>
              <a:gd name="connsiteY5-396" fmla="*/ 874774 h 4042415"/>
              <a:gd name="connsiteX6-397" fmla="*/ 2927425 w 3304545"/>
              <a:gd name="connsiteY6-398" fmla="*/ 563922 h 4042415"/>
              <a:gd name="connsiteX7-399" fmla="*/ 3304545 w 3304545"/>
              <a:gd name="connsiteY7-400" fmla="*/ 0 h 4042415"/>
              <a:gd name="connsiteX0-401" fmla="*/ 1 w 3304545"/>
              <a:gd name="connsiteY0-402" fmla="*/ 4042415 h 4042415"/>
              <a:gd name="connsiteX1-403" fmla="*/ 613368 w 3304545"/>
              <a:gd name="connsiteY1-404" fmla="*/ 3680169 h 4042415"/>
              <a:gd name="connsiteX2-405" fmla="*/ 1057298 w 3304545"/>
              <a:gd name="connsiteY2-406" fmla="*/ 3082027 h 4042415"/>
              <a:gd name="connsiteX3-407" fmla="*/ 1270792 w 3304545"/>
              <a:gd name="connsiteY3-408" fmla="*/ 2524652 h 4042415"/>
              <a:gd name="connsiteX4-409" fmla="*/ 1818136 w 3304545"/>
              <a:gd name="connsiteY4-410" fmla="*/ 2169301 h 4042415"/>
              <a:gd name="connsiteX5-411" fmla="*/ 2487203 w 3304545"/>
              <a:gd name="connsiteY5-412" fmla="*/ 956718 h 4042415"/>
              <a:gd name="connsiteX6-413" fmla="*/ 2927425 w 3304545"/>
              <a:gd name="connsiteY6-414" fmla="*/ 563922 h 4042415"/>
              <a:gd name="connsiteX7-415" fmla="*/ 3304545 w 3304545"/>
              <a:gd name="connsiteY7-416" fmla="*/ 0 h 40424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304545" h="4042415">
                <a:moveTo>
                  <a:pt x="1" y="4042415"/>
                </a:moveTo>
                <a:cubicBezTo>
                  <a:pt x="-403" y="3931909"/>
                  <a:pt x="613772" y="3790675"/>
                  <a:pt x="613368" y="3680169"/>
                </a:cubicBezTo>
                <a:lnTo>
                  <a:pt x="1057298" y="3082027"/>
                </a:lnTo>
                <a:lnTo>
                  <a:pt x="1270792" y="2524652"/>
                </a:lnTo>
                <a:lnTo>
                  <a:pt x="1818136" y="2169301"/>
                </a:lnTo>
                <a:lnTo>
                  <a:pt x="2487203" y="956718"/>
                </a:lnTo>
                <a:lnTo>
                  <a:pt x="2927425" y="563922"/>
                </a:lnTo>
                <a:lnTo>
                  <a:pt x="3304545" y="0"/>
                </a:lnTo>
              </a:path>
            </a:pathLst>
          </a:custGeom>
          <a:noFill/>
          <a:ln w="25400" cap="rnd">
            <a:solidFill>
              <a:srgbClr val="532DB9"/>
            </a:solidFill>
            <a:prstDash val="solid"/>
            <a:round/>
            <a:tailEnd type="arrow"/>
          </a:ln>
        </p:spPr>
        <p:txBody>
          <a:bodyPr rtlCol="0" anchor="ctr"/>
          <a:lstStyle/>
          <a:p>
            <a:endParaRPr lang="en-ID">
              <a:cs typeface="+mn-ea"/>
              <a:sym typeface="+mn-lt"/>
            </a:endParaRPr>
          </a:p>
        </p:txBody>
      </p:sp>
      <p:sp>
        <p:nvSpPr>
          <p:cNvPr id="5" name="Oval 247"/>
          <p:cNvSpPr/>
          <p:nvPr/>
        </p:nvSpPr>
        <p:spPr>
          <a:xfrm flipH="1">
            <a:off x="4139049" y="1854018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Oval 261"/>
          <p:cNvSpPr/>
          <p:nvPr/>
        </p:nvSpPr>
        <p:spPr>
          <a:xfrm flipH="1">
            <a:off x="5033359" y="3291295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" name="Oval 262"/>
          <p:cNvSpPr/>
          <p:nvPr/>
        </p:nvSpPr>
        <p:spPr>
          <a:xfrm flipH="1">
            <a:off x="6041548" y="4557031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50383" y="1422242"/>
            <a:ext cx="3909110" cy="739934"/>
            <a:chOff x="963832" y="1906354"/>
            <a:chExt cx="4126328" cy="781050"/>
          </a:xfrm>
        </p:grpSpPr>
        <p:sp>
          <p:nvSpPr>
            <p:cNvPr id="11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1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倒计时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Oval 262"/>
          <p:cNvSpPr/>
          <p:nvPr/>
        </p:nvSpPr>
        <p:spPr>
          <a:xfrm flipH="1">
            <a:off x="7265355" y="5627064"/>
            <a:ext cx="303394" cy="303395"/>
          </a:xfrm>
          <a:prstGeom prst="ellipse">
            <a:avLst/>
          </a:prstGeom>
          <a:solidFill>
            <a:srgbClr val="264C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35000" lnSpcReduction="20000"/>
          </a:bodyPr>
          <a:lstStyle/>
          <a:p>
            <a:pPr algn="ctr"/>
            <a:endParaRPr lang="en-ID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83" y="2642702"/>
            <a:ext cx="3909110" cy="739934"/>
            <a:chOff x="963832" y="1906354"/>
            <a:chExt cx="4126328" cy="781050"/>
          </a:xfrm>
        </p:grpSpPr>
        <p:sp>
          <p:nvSpPr>
            <p:cNvPr id="1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2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过程分析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464771" y="3868668"/>
            <a:ext cx="3909110" cy="739934"/>
            <a:chOff x="963832" y="1906354"/>
            <a:chExt cx="4126328" cy="781050"/>
          </a:xfrm>
        </p:grpSpPr>
        <p:sp>
          <p:nvSpPr>
            <p:cNvPr id="22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3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动手实践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54677" y="5106098"/>
            <a:ext cx="3909110" cy="739934"/>
            <a:chOff x="963832" y="1906354"/>
            <a:chExt cx="4126328" cy="781050"/>
          </a:xfrm>
        </p:grpSpPr>
        <p:sp>
          <p:nvSpPr>
            <p:cNvPr id="27" name="Rounded Rectangle 23"/>
            <p:cNvSpPr/>
            <p:nvPr/>
          </p:nvSpPr>
          <p:spPr>
            <a:xfrm>
              <a:off x="963832" y="1991889"/>
              <a:ext cx="4126328" cy="679673"/>
            </a:xfrm>
            <a:prstGeom prst="roundRect">
              <a:avLst>
                <a:gd name="adj" fmla="val 50000"/>
              </a:avLst>
            </a:prstGeom>
            <a:solidFill>
              <a:srgbClr val="264CD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Oval 24"/>
            <p:cNvSpPr/>
            <p:nvPr/>
          </p:nvSpPr>
          <p:spPr>
            <a:xfrm>
              <a:off x="972245" y="1906354"/>
              <a:ext cx="781050" cy="78105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7493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 flipH="1">
              <a:off x="1124943" y="2040856"/>
              <a:ext cx="475654" cy="4548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algn="ctr" defTabSz="914400"/>
              <a:r>
                <a:rPr lang="en-US" altLang="zh-CN" sz="2800" b="1" i="1">
                  <a:solidFill>
                    <a:srgbClr val="264CDF"/>
                  </a:solidFill>
                  <a:cs typeface="+mn-ea"/>
                  <a:sym typeface="+mn-lt"/>
                </a:rPr>
                <a:t>4</a:t>
              </a:r>
              <a:endParaRPr lang="en-US" sz="2800" b="1" i="1">
                <a:solidFill>
                  <a:srgbClr val="264CDF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823589" y="2120554"/>
              <a:ext cx="3013058" cy="420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调试与演示</a:t>
              </a:r>
              <a:r>
                <a:rPr lang="en-US" altLang="zh-CN" sz="200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rot="5400000">
            <a:off x="2136067" y="1137953"/>
            <a:ext cx="101370" cy="1330760"/>
            <a:chOff x="508216" y="2820579"/>
            <a:chExt cx="196770" cy="2583143"/>
          </a:xfrm>
          <a:solidFill>
            <a:srgbClr val="264CDF"/>
          </a:solidFill>
        </p:grpSpPr>
        <p:sp>
          <p:nvSpPr>
            <p:cNvPr id="32" name="椭圆 31"/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椭圆 33"/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264C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one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8292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倒计时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倒计时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351915" y="2248535"/>
            <a:ext cx="3251835" cy="39693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609600" algn="l" fontAlgn="auto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sz="2400">
                <a:sym typeface="+mn-ea"/>
              </a:rPr>
              <a:t>倒计时，从未来的某一时点计算时间，用来表示距离某一期限还有多少时间（多含剩余时间越来越少，越来越紧迫的意思）。</a:t>
            </a:r>
            <a:endParaRPr sz="2400"/>
          </a:p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endParaRPr lang="zh-CN" altLang="en-US" sz="2400"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5312410" y="2540635"/>
            <a:ext cx="3810000" cy="285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22" name="Rounded Rectangle 23"/>
              <p:cNvSpPr/>
              <p:nvPr/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倒计时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2" name="图片 1" descr="3b32313536333934393bbcd3c3dccec4bcfe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260475" y="1974215"/>
            <a:ext cx="5930900" cy="424624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>
                <a:sym typeface="+mn-ea"/>
              </a:rPr>
              <a:t>“</a:t>
            </a:r>
            <a:r>
              <a:rPr lang="zh-CN" altLang="en-US" sz="2000">
                <a:sym typeface="+mn-ea"/>
              </a:rPr>
              <a:t>倒计时</a:t>
            </a:r>
            <a:r>
              <a:rPr lang="en-US" altLang="zh-CN" sz="2000">
                <a:sym typeface="+mn-ea"/>
              </a:rPr>
              <a:t>”</a:t>
            </a:r>
            <a:r>
              <a:rPr lang="zh-CN" altLang="en-US" sz="2000">
                <a:sym typeface="+mn-ea"/>
              </a:rPr>
              <a:t>这一短语来源于1927年德国的幻想故事片《月球少女》，在这部影片中，导演弗里兹为了增加艺术效果，扣人心弦，在火箭发射的镜头里设计了"9、8、7、……3、2、1"点火的发射程序。</a:t>
            </a:r>
            <a:endParaRPr lang="zh-CN" altLang="en-US" sz="2000">
              <a:sym typeface="+mn-ea"/>
            </a:endParaRPr>
          </a:p>
          <a:p>
            <a:pPr lvl="0" indent="5080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>
                <a:sym typeface="+mn-ea"/>
              </a:rPr>
              <a:t>这个程序得到火箭专家们的一致赞许，认为它十分准确清楚科学地突出火箭发射的时间越来越少，使人们产生火箭发射前的紧迫感。此后"倒计时" 被普遍采用，而且超越了使用范围，成为一个适用性极强，适用范围极广的词语。</a:t>
            </a:r>
            <a:endParaRPr lang="zh-CN" altLang="en-US" sz="2000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679950" y="633730"/>
            <a:ext cx="2239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倒计时的由来</a:t>
            </a:r>
            <a:endParaRPr lang="zh-CN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2759" t="3125" r="2874"/>
          <a:stretch>
            <a:fillRect/>
          </a:stretch>
        </p:blipFill>
        <p:spPr>
          <a:xfrm>
            <a:off x="7592695" y="1974215"/>
            <a:ext cx="3501390" cy="4363720"/>
          </a:xfrm>
          <a:prstGeom prst="snip1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redondeado 14"/>
          <p:cNvSpPr/>
          <p:nvPr/>
        </p:nvSpPr>
        <p:spPr>
          <a:xfrm>
            <a:off x="938228" y="1344917"/>
            <a:ext cx="10523889" cy="4168165"/>
          </a:xfrm>
          <a:prstGeom prst="roundRect">
            <a:avLst>
              <a:gd name="adj" fmla="val 2826"/>
            </a:avLst>
          </a:prstGeom>
          <a:solidFill>
            <a:schemeClr val="bg1"/>
          </a:solidFill>
          <a:ln>
            <a:noFill/>
          </a:ln>
          <a:effectLst>
            <a:outerShdw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cxnSp>
        <p:nvCxnSpPr>
          <p:cNvPr id="5" name="Straight Connector 28"/>
          <p:cNvCxnSpPr/>
          <p:nvPr/>
        </p:nvCxnSpPr>
        <p:spPr>
          <a:xfrm>
            <a:off x="1990203" y="5783640"/>
            <a:ext cx="9194800" cy="0"/>
          </a:xfrm>
          <a:prstGeom prst="line">
            <a:avLst/>
          </a:prstGeom>
          <a:ln>
            <a:solidFill>
              <a:schemeClr val="bg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50" y="509290"/>
            <a:ext cx="5274350" cy="527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36217" y="2215957"/>
            <a:ext cx="4597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solidFill>
                  <a:srgbClr val="264CDF"/>
                </a:solidFill>
                <a:cs typeface="+mn-ea"/>
                <a:sym typeface="+mn-lt"/>
              </a:rPr>
              <a:t>Part two</a:t>
            </a:r>
            <a:endParaRPr lang="zh-CN" altLang="en-US" sz="6600">
              <a:solidFill>
                <a:srgbClr val="264CDF"/>
              </a:solidFill>
              <a:cs typeface="+mn-ea"/>
              <a:sym typeface="+mn-lt"/>
            </a:endParaRPr>
          </a:p>
        </p:txBody>
      </p:sp>
      <p:sp>
        <p:nvSpPr>
          <p:cNvPr id="11" name="Rounded Rectangle 23"/>
          <p:cNvSpPr/>
          <p:nvPr/>
        </p:nvSpPr>
        <p:spPr>
          <a:xfrm>
            <a:off x="7029616" y="3217003"/>
            <a:ext cx="2760219" cy="464986"/>
          </a:xfrm>
          <a:prstGeom prst="roundRect">
            <a:avLst>
              <a:gd name="adj" fmla="val 50000"/>
            </a:avLst>
          </a:prstGeom>
          <a:solidFill>
            <a:srgbClr val="B3C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Oval 50"/>
          <p:cNvSpPr/>
          <p:nvPr/>
        </p:nvSpPr>
        <p:spPr>
          <a:xfrm>
            <a:off x="6643590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Oval 50"/>
          <p:cNvSpPr/>
          <p:nvPr/>
        </p:nvSpPr>
        <p:spPr>
          <a:xfrm>
            <a:off x="10020474" y="3419154"/>
            <a:ext cx="93860" cy="93860"/>
          </a:xfrm>
          <a:prstGeom prst="ellipse">
            <a:avLst/>
          </a:prstGeom>
          <a:solidFill>
            <a:srgbClr val="264CDF"/>
          </a:solidFill>
          <a:ln w="165100" cap="flat" cmpd="sng" algn="ctr">
            <a:solidFill>
              <a:srgbClr val="264CD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Freeform 11"/>
          <p:cNvSpPr>
            <a:spLocks noEditPoints="1"/>
          </p:cNvSpPr>
          <p:nvPr/>
        </p:nvSpPr>
        <p:spPr bwMode="auto">
          <a:xfrm>
            <a:off x="3572136" y="6031053"/>
            <a:ext cx="1194997" cy="123989"/>
          </a:xfrm>
          <a:custGeom>
            <a:avLst/>
            <a:gdLst>
              <a:gd name="T0" fmla="*/ 496 w 559"/>
              <a:gd name="T1" fmla="*/ 57 h 58"/>
              <a:gd name="T2" fmla="*/ 472 w 559"/>
              <a:gd name="T3" fmla="*/ 48 h 58"/>
              <a:gd name="T4" fmla="*/ 448 w 559"/>
              <a:gd name="T5" fmla="*/ 40 h 58"/>
              <a:gd name="T6" fmla="*/ 432 w 559"/>
              <a:gd name="T7" fmla="*/ 46 h 58"/>
              <a:gd name="T8" fmla="*/ 413 w 559"/>
              <a:gd name="T9" fmla="*/ 55 h 58"/>
              <a:gd name="T10" fmla="*/ 392 w 559"/>
              <a:gd name="T11" fmla="*/ 58 h 58"/>
              <a:gd name="T12" fmla="*/ 365 w 559"/>
              <a:gd name="T13" fmla="*/ 51 h 58"/>
              <a:gd name="T14" fmla="*/ 346 w 559"/>
              <a:gd name="T15" fmla="*/ 42 h 58"/>
              <a:gd name="T16" fmla="*/ 335 w 559"/>
              <a:gd name="T17" fmla="*/ 40 h 58"/>
              <a:gd name="T18" fmla="*/ 318 w 559"/>
              <a:gd name="T19" fmla="*/ 47 h 58"/>
              <a:gd name="T20" fmla="*/ 301 w 559"/>
              <a:gd name="T21" fmla="*/ 55 h 58"/>
              <a:gd name="T22" fmla="*/ 280 w 559"/>
              <a:gd name="T23" fmla="*/ 58 h 58"/>
              <a:gd name="T24" fmla="*/ 253 w 559"/>
              <a:gd name="T25" fmla="*/ 51 h 58"/>
              <a:gd name="T26" fmla="*/ 234 w 559"/>
              <a:gd name="T27" fmla="*/ 42 h 58"/>
              <a:gd name="T28" fmla="*/ 224 w 559"/>
              <a:gd name="T29" fmla="*/ 40 h 58"/>
              <a:gd name="T30" fmla="*/ 206 w 559"/>
              <a:gd name="T31" fmla="*/ 47 h 58"/>
              <a:gd name="T32" fmla="*/ 188 w 559"/>
              <a:gd name="T33" fmla="*/ 55 h 58"/>
              <a:gd name="T34" fmla="*/ 168 w 559"/>
              <a:gd name="T35" fmla="*/ 58 h 58"/>
              <a:gd name="T36" fmla="*/ 140 w 559"/>
              <a:gd name="T37" fmla="*/ 51 h 58"/>
              <a:gd name="T38" fmla="*/ 121 w 559"/>
              <a:gd name="T39" fmla="*/ 42 h 58"/>
              <a:gd name="T40" fmla="*/ 111 w 559"/>
              <a:gd name="T41" fmla="*/ 40 h 58"/>
              <a:gd name="T42" fmla="*/ 94 w 559"/>
              <a:gd name="T43" fmla="*/ 47 h 58"/>
              <a:gd name="T44" fmla="*/ 76 w 559"/>
              <a:gd name="T45" fmla="*/ 55 h 58"/>
              <a:gd name="T46" fmla="*/ 56 w 559"/>
              <a:gd name="T47" fmla="*/ 58 h 58"/>
              <a:gd name="T48" fmla="*/ 28 w 559"/>
              <a:gd name="T49" fmla="*/ 51 h 58"/>
              <a:gd name="T50" fmla="*/ 9 w 559"/>
              <a:gd name="T51" fmla="*/ 42 h 58"/>
              <a:gd name="T52" fmla="*/ 0 w 559"/>
              <a:gd name="T53" fmla="*/ 0 h 58"/>
              <a:gd name="T54" fmla="*/ 20 w 559"/>
              <a:gd name="T55" fmla="*/ 3 h 58"/>
              <a:gd name="T56" fmla="*/ 38 w 559"/>
              <a:gd name="T57" fmla="*/ 11 h 58"/>
              <a:gd name="T58" fmla="*/ 56 w 559"/>
              <a:gd name="T59" fmla="*/ 18 h 58"/>
              <a:gd name="T60" fmla="*/ 66 w 559"/>
              <a:gd name="T61" fmla="*/ 16 h 58"/>
              <a:gd name="T62" fmla="*/ 85 w 559"/>
              <a:gd name="T63" fmla="*/ 7 h 58"/>
              <a:gd name="T64" fmla="*/ 111 w 559"/>
              <a:gd name="T65" fmla="*/ 0 h 58"/>
              <a:gd name="T66" fmla="*/ 133 w 559"/>
              <a:gd name="T67" fmla="*/ 3 h 58"/>
              <a:gd name="T68" fmla="*/ 149 w 559"/>
              <a:gd name="T69" fmla="*/ 11 h 58"/>
              <a:gd name="T70" fmla="*/ 168 w 559"/>
              <a:gd name="T71" fmla="*/ 18 h 58"/>
              <a:gd name="T72" fmla="*/ 177 w 559"/>
              <a:gd name="T73" fmla="*/ 16 h 58"/>
              <a:gd name="T74" fmla="*/ 196 w 559"/>
              <a:gd name="T75" fmla="*/ 7 h 58"/>
              <a:gd name="T76" fmla="*/ 224 w 559"/>
              <a:gd name="T77" fmla="*/ 0 h 58"/>
              <a:gd name="T78" fmla="*/ 244 w 559"/>
              <a:gd name="T79" fmla="*/ 3 h 58"/>
              <a:gd name="T80" fmla="*/ 262 w 559"/>
              <a:gd name="T81" fmla="*/ 11 h 58"/>
              <a:gd name="T82" fmla="*/ 280 w 559"/>
              <a:gd name="T83" fmla="*/ 18 h 58"/>
              <a:gd name="T84" fmla="*/ 290 w 559"/>
              <a:gd name="T85" fmla="*/ 16 h 58"/>
              <a:gd name="T86" fmla="*/ 308 w 559"/>
              <a:gd name="T87" fmla="*/ 7 h 58"/>
              <a:gd name="T88" fmla="*/ 335 w 559"/>
              <a:gd name="T89" fmla="*/ 0 h 58"/>
              <a:gd name="T90" fmla="*/ 356 w 559"/>
              <a:gd name="T91" fmla="*/ 3 h 58"/>
              <a:gd name="T92" fmla="*/ 375 w 559"/>
              <a:gd name="T93" fmla="*/ 11 h 58"/>
              <a:gd name="T94" fmla="*/ 392 w 559"/>
              <a:gd name="T95" fmla="*/ 18 h 58"/>
              <a:gd name="T96" fmla="*/ 402 w 559"/>
              <a:gd name="T97" fmla="*/ 16 h 58"/>
              <a:gd name="T98" fmla="*/ 430 w 559"/>
              <a:gd name="T99" fmla="*/ 3 h 58"/>
              <a:gd name="T100" fmla="*/ 448 w 559"/>
              <a:gd name="T101" fmla="*/ 0 h 58"/>
              <a:gd name="T102" fmla="*/ 481 w 559"/>
              <a:gd name="T103" fmla="*/ 8 h 58"/>
              <a:gd name="T104" fmla="*/ 498 w 559"/>
              <a:gd name="T105" fmla="*/ 16 h 58"/>
              <a:gd name="T106" fmla="*/ 513 w 559"/>
              <a:gd name="T107" fmla="*/ 18 h 58"/>
              <a:gd name="T108" fmla="*/ 526 w 559"/>
              <a:gd name="T109" fmla="*/ 13 h 58"/>
              <a:gd name="T110" fmla="*/ 538 w 559"/>
              <a:gd name="T111" fmla="*/ 4 h 58"/>
              <a:gd name="T112" fmla="*/ 559 w 559"/>
              <a:gd name="T113" fmla="*/ 40 h 58"/>
              <a:gd name="T114" fmla="*/ 555 w 559"/>
              <a:gd name="T115" fmla="*/ 40 h 58"/>
              <a:gd name="T116" fmla="*/ 545 w 559"/>
              <a:gd name="T117" fmla="*/ 49 h 58"/>
              <a:gd name="T118" fmla="*/ 529 w 559"/>
              <a:gd name="T119" fmla="*/ 56 h 58"/>
              <a:gd name="T120" fmla="*/ 503 w 559"/>
              <a:gd name="T121" fmla="*/ 58 h 58"/>
              <a:gd name="T122" fmla="*/ 555 w 559"/>
              <a:gd name="T123" fmla="*/ 4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59" h="57">
                <a:moveTo>
                  <a:pt x="503" y="58"/>
                </a:moveTo>
                <a:lnTo>
                  <a:pt x="503" y="58"/>
                </a:lnTo>
                <a:lnTo>
                  <a:pt x="496" y="57"/>
                </a:lnTo>
                <a:lnTo>
                  <a:pt x="488" y="55"/>
                </a:lnTo>
                <a:lnTo>
                  <a:pt x="472" y="48"/>
                </a:lnTo>
                <a:lnTo>
                  <a:pt x="472" y="48"/>
                </a:lnTo>
                <a:lnTo>
                  <a:pt x="460" y="42"/>
                </a:lnTo>
                <a:lnTo>
                  <a:pt x="453" y="41"/>
                </a:lnTo>
                <a:lnTo>
                  <a:pt x="448" y="40"/>
                </a:lnTo>
                <a:lnTo>
                  <a:pt x="448" y="40"/>
                </a:lnTo>
                <a:lnTo>
                  <a:pt x="441" y="42"/>
                </a:lnTo>
                <a:lnTo>
                  <a:pt x="432" y="46"/>
                </a:lnTo>
                <a:lnTo>
                  <a:pt x="432" y="46"/>
                </a:lnTo>
                <a:lnTo>
                  <a:pt x="423" y="50"/>
                </a:lnTo>
                <a:lnTo>
                  <a:pt x="413" y="55"/>
                </a:lnTo>
                <a:lnTo>
                  <a:pt x="403" y="57"/>
                </a:lnTo>
                <a:lnTo>
                  <a:pt x="392" y="58"/>
                </a:lnTo>
                <a:lnTo>
                  <a:pt x="392" y="58"/>
                </a:lnTo>
                <a:lnTo>
                  <a:pt x="382" y="57"/>
                </a:lnTo>
                <a:lnTo>
                  <a:pt x="373" y="55"/>
                </a:lnTo>
                <a:lnTo>
                  <a:pt x="365" y="51"/>
                </a:lnTo>
                <a:lnTo>
                  <a:pt x="357" y="48"/>
                </a:lnTo>
                <a:lnTo>
                  <a:pt x="357" y="48"/>
                </a:lnTo>
                <a:lnTo>
                  <a:pt x="346" y="42"/>
                </a:lnTo>
                <a:lnTo>
                  <a:pt x="341" y="41"/>
                </a:lnTo>
                <a:lnTo>
                  <a:pt x="335" y="40"/>
                </a:lnTo>
                <a:lnTo>
                  <a:pt x="335" y="40"/>
                </a:lnTo>
                <a:lnTo>
                  <a:pt x="332" y="40"/>
                </a:lnTo>
                <a:lnTo>
                  <a:pt x="327" y="42"/>
                </a:lnTo>
                <a:lnTo>
                  <a:pt x="318" y="47"/>
                </a:lnTo>
                <a:lnTo>
                  <a:pt x="318" y="47"/>
                </a:lnTo>
                <a:lnTo>
                  <a:pt x="310" y="50"/>
                </a:lnTo>
                <a:lnTo>
                  <a:pt x="301" y="55"/>
                </a:lnTo>
                <a:lnTo>
                  <a:pt x="291" y="57"/>
                </a:lnTo>
                <a:lnTo>
                  <a:pt x="280" y="58"/>
                </a:lnTo>
                <a:lnTo>
                  <a:pt x="280" y="58"/>
                </a:lnTo>
                <a:lnTo>
                  <a:pt x="271" y="57"/>
                </a:lnTo>
                <a:lnTo>
                  <a:pt x="261" y="55"/>
                </a:lnTo>
                <a:lnTo>
                  <a:pt x="253" y="51"/>
                </a:lnTo>
                <a:lnTo>
                  <a:pt x="245" y="48"/>
                </a:lnTo>
                <a:lnTo>
                  <a:pt x="245" y="48"/>
                </a:lnTo>
                <a:lnTo>
                  <a:pt x="234" y="42"/>
                </a:lnTo>
                <a:lnTo>
                  <a:pt x="228" y="41"/>
                </a:lnTo>
                <a:lnTo>
                  <a:pt x="224" y="40"/>
                </a:lnTo>
                <a:lnTo>
                  <a:pt x="224" y="40"/>
                </a:lnTo>
                <a:lnTo>
                  <a:pt x="220" y="40"/>
                </a:lnTo>
                <a:lnTo>
                  <a:pt x="216" y="42"/>
                </a:lnTo>
                <a:lnTo>
                  <a:pt x="206" y="47"/>
                </a:lnTo>
                <a:lnTo>
                  <a:pt x="206" y="47"/>
                </a:lnTo>
                <a:lnTo>
                  <a:pt x="197" y="51"/>
                </a:lnTo>
                <a:lnTo>
                  <a:pt x="188" y="55"/>
                </a:lnTo>
                <a:lnTo>
                  <a:pt x="178" y="57"/>
                </a:lnTo>
                <a:lnTo>
                  <a:pt x="168" y="58"/>
                </a:lnTo>
                <a:lnTo>
                  <a:pt x="168" y="58"/>
                </a:lnTo>
                <a:lnTo>
                  <a:pt x="158" y="57"/>
                </a:lnTo>
                <a:lnTo>
                  <a:pt x="149" y="55"/>
                </a:lnTo>
                <a:lnTo>
                  <a:pt x="140" y="51"/>
                </a:lnTo>
                <a:lnTo>
                  <a:pt x="133" y="47"/>
                </a:lnTo>
                <a:lnTo>
                  <a:pt x="133" y="47"/>
                </a:lnTo>
                <a:lnTo>
                  <a:pt x="121" y="42"/>
                </a:lnTo>
                <a:lnTo>
                  <a:pt x="116" y="41"/>
                </a:lnTo>
                <a:lnTo>
                  <a:pt x="111" y="40"/>
                </a:lnTo>
                <a:lnTo>
                  <a:pt x="111" y="40"/>
                </a:lnTo>
                <a:lnTo>
                  <a:pt x="108" y="40"/>
                </a:lnTo>
                <a:lnTo>
                  <a:pt x="104" y="42"/>
                </a:lnTo>
                <a:lnTo>
                  <a:pt x="94" y="47"/>
                </a:lnTo>
                <a:lnTo>
                  <a:pt x="94" y="47"/>
                </a:lnTo>
                <a:lnTo>
                  <a:pt x="85" y="51"/>
                </a:lnTo>
                <a:lnTo>
                  <a:pt x="76" y="55"/>
                </a:lnTo>
                <a:lnTo>
                  <a:pt x="67" y="57"/>
                </a:lnTo>
                <a:lnTo>
                  <a:pt x="56" y="58"/>
                </a:lnTo>
                <a:lnTo>
                  <a:pt x="56" y="58"/>
                </a:lnTo>
                <a:lnTo>
                  <a:pt x="46" y="57"/>
                </a:lnTo>
                <a:lnTo>
                  <a:pt x="37" y="55"/>
                </a:lnTo>
                <a:lnTo>
                  <a:pt x="28" y="51"/>
                </a:lnTo>
                <a:lnTo>
                  <a:pt x="20" y="47"/>
                </a:lnTo>
                <a:lnTo>
                  <a:pt x="20" y="47"/>
                </a:lnTo>
                <a:lnTo>
                  <a:pt x="9" y="42"/>
                </a:lnTo>
                <a:lnTo>
                  <a:pt x="4" y="41"/>
                </a:lnTo>
                <a:lnTo>
                  <a:pt x="0" y="40"/>
                </a:lnTo>
                <a:lnTo>
                  <a:pt x="0" y="0"/>
                </a:lnTo>
                <a:lnTo>
                  <a:pt x="0" y="0"/>
                </a:lnTo>
                <a:lnTo>
                  <a:pt x="10" y="1"/>
                </a:lnTo>
                <a:lnTo>
                  <a:pt x="20" y="3"/>
                </a:lnTo>
                <a:lnTo>
                  <a:pt x="29" y="7"/>
                </a:lnTo>
                <a:lnTo>
                  <a:pt x="38" y="11"/>
                </a:lnTo>
                <a:lnTo>
                  <a:pt x="38" y="11"/>
                </a:lnTo>
                <a:lnTo>
                  <a:pt x="48" y="16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60" y="17"/>
                </a:lnTo>
                <a:lnTo>
                  <a:pt x="66" y="16"/>
                </a:lnTo>
                <a:lnTo>
                  <a:pt x="76" y="11"/>
                </a:lnTo>
                <a:lnTo>
                  <a:pt x="76" y="11"/>
                </a:lnTo>
                <a:lnTo>
                  <a:pt x="85" y="7"/>
                </a:lnTo>
                <a:lnTo>
                  <a:pt x="92" y="3"/>
                </a:lnTo>
                <a:lnTo>
                  <a:pt x="102" y="1"/>
                </a:lnTo>
                <a:lnTo>
                  <a:pt x="111" y="0"/>
                </a:lnTo>
                <a:lnTo>
                  <a:pt x="111" y="0"/>
                </a:lnTo>
                <a:lnTo>
                  <a:pt x="122" y="1"/>
                </a:lnTo>
                <a:lnTo>
                  <a:pt x="133" y="3"/>
                </a:lnTo>
                <a:lnTo>
                  <a:pt x="141" y="7"/>
                </a:lnTo>
                <a:lnTo>
                  <a:pt x="149" y="11"/>
                </a:lnTo>
                <a:lnTo>
                  <a:pt x="149" y="11"/>
                </a:lnTo>
                <a:lnTo>
                  <a:pt x="159" y="16"/>
                </a:lnTo>
                <a:lnTo>
                  <a:pt x="164" y="18"/>
                </a:lnTo>
                <a:lnTo>
                  <a:pt x="168" y="18"/>
                </a:lnTo>
                <a:lnTo>
                  <a:pt x="168" y="18"/>
                </a:lnTo>
                <a:lnTo>
                  <a:pt x="173" y="17"/>
                </a:lnTo>
                <a:lnTo>
                  <a:pt x="177" y="16"/>
                </a:lnTo>
                <a:lnTo>
                  <a:pt x="188" y="10"/>
                </a:lnTo>
                <a:lnTo>
                  <a:pt x="188" y="10"/>
                </a:lnTo>
                <a:lnTo>
                  <a:pt x="196" y="7"/>
                </a:lnTo>
                <a:lnTo>
                  <a:pt x="205" y="3"/>
                </a:lnTo>
                <a:lnTo>
                  <a:pt x="214" y="1"/>
                </a:lnTo>
                <a:lnTo>
                  <a:pt x="224" y="0"/>
                </a:lnTo>
                <a:lnTo>
                  <a:pt x="224" y="0"/>
                </a:lnTo>
                <a:lnTo>
                  <a:pt x="234" y="1"/>
                </a:lnTo>
                <a:lnTo>
                  <a:pt x="244" y="3"/>
                </a:lnTo>
                <a:lnTo>
                  <a:pt x="254" y="8"/>
                </a:lnTo>
                <a:lnTo>
                  <a:pt x="262" y="11"/>
                </a:lnTo>
                <a:lnTo>
                  <a:pt x="262" y="11"/>
                </a:lnTo>
                <a:lnTo>
                  <a:pt x="272" y="16"/>
                </a:lnTo>
                <a:lnTo>
                  <a:pt x="276" y="18"/>
                </a:lnTo>
                <a:lnTo>
                  <a:pt x="280" y="18"/>
                </a:lnTo>
                <a:lnTo>
                  <a:pt x="280" y="18"/>
                </a:lnTo>
                <a:lnTo>
                  <a:pt x="284" y="17"/>
                </a:lnTo>
                <a:lnTo>
                  <a:pt x="290" y="16"/>
                </a:lnTo>
                <a:lnTo>
                  <a:pt x="301" y="10"/>
                </a:lnTo>
                <a:lnTo>
                  <a:pt x="301" y="10"/>
                </a:lnTo>
                <a:lnTo>
                  <a:pt x="308" y="7"/>
                </a:lnTo>
                <a:lnTo>
                  <a:pt x="317" y="3"/>
                </a:lnTo>
                <a:lnTo>
                  <a:pt x="326" y="1"/>
                </a:lnTo>
                <a:lnTo>
                  <a:pt x="335" y="0"/>
                </a:lnTo>
                <a:lnTo>
                  <a:pt x="335" y="0"/>
                </a:lnTo>
                <a:lnTo>
                  <a:pt x="346" y="1"/>
                </a:lnTo>
                <a:lnTo>
                  <a:pt x="356" y="3"/>
                </a:lnTo>
                <a:lnTo>
                  <a:pt x="366" y="8"/>
                </a:lnTo>
                <a:lnTo>
                  <a:pt x="375" y="11"/>
                </a:lnTo>
                <a:lnTo>
                  <a:pt x="375" y="11"/>
                </a:lnTo>
                <a:lnTo>
                  <a:pt x="384" y="16"/>
                </a:lnTo>
                <a:lnTo>
                  <a:pt x="389" y="18"/>
                </a:lnTo>
                <a:lnTo>
                  <a:pt x="392" y="18"/>
                </a:lnTo>
                <a:lnTo>
                  <a:pt x="392" y="18"/>
                </a:lnTo>
                <a:lnTo>
                  <a:pt x="396" y="17"/>
                </a:lnTo>
                <a:lnTo>
                  <a:pt x="402" y="16"/>
                </a:lnTo>
                <a:lnTo>
                  <a:pt x="414" y="10"/>
                </a:lnTo>
                <a:lnTo>
                  <a:pt x="414" y="10"/>
                </a:lnTo>
                <a:lnTo>
                  <a:pt x="430" y="3"/>
                </a:lnTo>
                <a:lnTo>
                  <a:pt x="439" y="1"/>
                </a:lnTo>
                <a:lnTo>
                  <a:pt x="448" y="0"/>
                </a:lnTo>
                <a:lnTo>
                  <a:pt x="448" y="0"/>
                </a:lnTo>
                <a:lnTo>
                  <a:pt x="460" y="1"/>
                </a:lnTo>
                <a:lnTo>
                  <a:pt x="471" y="4"/>
                </a:lnTo>
                <a:lnTo>
                  <a:pt x="481" y="8"/>
                </a:lnTo>
                <a:lnTo>
                  <a:pt x="490" y="12"/>
                </a:lnTo>
                <a:lnTo>
                  <a:pt x="490" y="12"/>
                </a:lnTo>
                <a:lnTo>
                  <a:pt x="498" y="16"/>
                </a:lnTo>
                <a:lnTo>
                  <a:pt x="503" y="18"/>
                </a:lnTo>
                <a:lnTo>
                  <a:pt x="503" y="18"/>
                </a:lnTo>
                <a:lnTo>
                  <a:pt x="513" y="18"/>
                </a:lnTo>
                <a:lnTo>
                  <a:pt x="520" y="17"/>
                </a:lnTo>
                <a:lnTo>
                  <a:pt x="523" y="15"/>
                </a:lnTo>
                <a:lnTo>
                  <a:pt x="526" y="13"/>
                </a:lnTo>
                <a:lnTo>
                  <a:pt x="526" y="13"/>
                </a:lnTo>
                <a:lnTo>
                  <a:pt x="531" y="8"/>
                </a:lnTo>
                <a:lnTo>
                  <a:pt x="538" y="4"/>
                </a:lnTo>
                <a:lnTo>
                  <a:pt x="547" y="1"/>
                </a:lnTo>
                <a:lnTo>
                  <a:pt x="559" y="0"/>
                </a:lnTo>
                <a:lnTo>
                  <a:pt x="559" y="40"/>
                </a:lnTo>
                <a:lnTo>
                  <a:pt x="559" y="40"/>
                </a:lnTo>
                <a:lnTo>
                  <a:pt x="555" y="40"/>
                </a:lnTo>
                <a:lnTo>
                  <a:pt x="555" y="40"/>
                </a:lnTo>
                <a:lnTo>
                  <a:pt x="553" y="41"/>
                </a:lnTo>
                <a:lnTo>
                  <a:pt x="553" y="41"/>
                </a:lnTo>
                <a:lnTo>
                  <a:pt x="545" y="49"/>
                </a:lnTo>
                <a:lnTo>
                  <a:pt x="540" y="51"/>
                </a:lnTo>
                <a:lnTo>
                  <a:pt x="535" y="54"/>
                </a:lnTo>
                <a:lnTo>
                  <a:pt x="529" y="56"/>
                </a:lnTo>
                <a:lnTo>
                  <a:pt x="521" y="57"/>
                </a:lnTo>
                <a:lnTo>
                  <a:pt x="503" y="58"/>
                </a:lnTo>
                <a:lnTo>
                  <a:pt x="503" y="58"/>
                </a:lnTo>
                <a:close/>
                <a:moveTo>
                  <a:pt x="555" y="40"/>
                </a:moveTo>
                <a:lnTo>
                  <a:pt x="555" y="40"/>
                </a:lnTo>
                <a:lnTo>
                  <a:pt x="555" y="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Google Shape;13;p2"/>
          <p:cNvSpPr/>
          <p:nvPr/>
        </p:nvSpPr>
        <p:spPr>
          <a:xfrm rot="12770">
            <a:off x="9810029" y="58481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8" name="Google Shape;14;p2"/>
          <p:cNvSpPr/>
          <p:nvPr/>
        </p:nvSpPr>
        <p:spPr>
          <a:xfrm rot="12770">
            <a:off x="10232768" y="266012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9" name="Google Shape;13;p2"/>
          <p:cNvSpPr/>
          <p:nvPr/>
        </p:nvSpPr>
        <p:spPr>
          <a:xfrm rot="12770">
            <a:off x="11114548" y="3154228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20" name="Google Shape;13;p2"/>
          <p:cNvSpPr/>
          <p:nvPr/>
        </p:nvSpPr>
        <p:spPr>
          <a:xfrm rot="12770">
            <a:off x="5683979" y="968367"/>
            <a:ext cx="775571" cy="75045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noFill/>
          <a:ln w="16192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25497" y="3137209"/>
            <a:ext cx="30188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过程分析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/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383153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08627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397990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387560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19574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294305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344035" y="588645"/>
            <a:ext cx="3121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如何显示倒计时？</a:t>
            </a:r>
            <a:endParaRPr lang="zh-CN" sz="2400"/>
          </a:p>
        </p:txBody>
      </p: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6053455" y="2457450"/>
            <a:ext cx="3559810" cy="286131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609600" algn="l">
              <a:lnSpc>
                <a:spcPct val="15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如果倒计时数字小很快完成，但如果数字大，那就需要很长的程序，这样就太麻烦了。可以通过变量来优化程序。</a:t>
            </a:r>
            <a:endParaRPr lang="zh-CN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5" name="图片 44" descr="3b32313536353338303bb7d6cef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793240" y="2068830"/>
            <a:ext cx="3564890" cy="3767455"/>
            <a:chOff x="2824" y="4734"/>
            <a:chExt cx="5614" cy="5304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28604"/>
            <a:stretch>
              <a:fillRect/>
            </a:stretch>
          </p:blipFill>
          <p:spPr>
            <a:xfrm>
              <a:off x="2824" y="4734"/>
              <a:ext cx="5614" cy="5304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3281" y="7255"/>
              <a:ext cx="675" cy="760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 anchor="t">
              <a:spAutoFit/>
            </a:bodyPr>
            <a:p>
              <a:r>
                <a:rPr lang="zh-CN" altLang="en-US" sz="1600" b="1">
                  <a:solidFill>
                    <a:srgbClr val="FF0000"/>
                  </a:solidFill>
                </a:rPr>
                <a:t>……</a:t>
              </a:r>
              <a:endParaRPr lang="zh-CN" altLang="en-US"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19" name="圆角矩形 18"/>
          <p:cNvSpPr/>
          <p:nvPr/>
        </p:nvSpPr>
        <p:spPr>
          <a:xfrm>
            <a:off x="3931920" y="2068830"/>
            <a:ext cx="553085" cy="36391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260" y="2023110"/>
            <a:ext cx="5136515" cy="376745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199765" y="2038350"/>
            <a:ext cx="2085975" cy="645160"/>
            <a:chOff x="9773" y="4995"/>
            <a:chExt cx="3285" cy="1016"/>
          </a:xfrm>
        </p:grpSpPr>
        <p:cxnSp>
          <p:nvCxnSpPr>
            <p:cNvPr id="21" name="直接箭头连接符 20"/>
            <p:cNvCxnSpPr/>
            <p:nvPr>
              <p:custDataLst>
                <p:tags r:id="rId13"/>
              </p:custDataLst>
            </p:nvPr>
          </p:nvCxnSpPr>
          <p:spPr>
            <a:xfrm>
              <a:off x="9773" y="5503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10577" y="4995"/>
              <a:ext cx="248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可以根据情况调整数字大小</a:t>
              </a:r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Synergistically utilize technically sound portals with frictionless chains. Dramatically customize…"/>
          <p:cNvSpPr txBox="1"/>
          <p:nvPr/>
        </p:nvSpPr>
        <p:spPr>
          <a:xfrm>
            <a:off x="861695" y="2060575"/>
            <a:ext cx="3540125" cy="3784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lvl="0" indent="457200" algn="l">
              <a:lnSpc>
                <a:spcPct val="150000"/>
              </a:lnSpc>
              <a:buClrTx/>
              <a:buSzTx/>
              <a:buFontTx/>
            </a:pP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多位数倒计时显示如果显示之前不清空，会出现数字混乱的情况，如果直接清空，屏幕闪烁，体验不好！可以通过</a:t>
            </a:r>
            <a:r>
              <a:rPr lang="zh-CN" sz="2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格式化</a:t>
            </a:r>
            <a:r>
              <a:rPr 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显示字符的长度，即固定显示字符位数，数字的位数小于显示位数，数字之前的用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代替。以显示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位字符为例。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679950" y="633730"/>
            <a:ext cx="33750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格式化字符</a:t>
            </a:r>
            <a:endParaRPr lang="zh-CN" sz="24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950" y="1513840"/>
            <a:ext cx="4451350" cy="487870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8284210" y="2712720"/>
            <a:ext cx="3905250" cy="645160"/>
            <a:chOff x="9821" y="5000"/>
            <a:chExt cx="6150" cy="1016"/>
          </a:xfrm>
        </p:grpSpPr>
        <p:cxnSp>
          <p:nvCxnSpPr>
            <p:cNvPr id="20" name="直接箭头连接符 19"/>
            <p:cNvCxnSpPr/>
            <p:nvPr>
              <p:custDataLst>
                <p:tags r:id="rId6"/>
              </p:custDataLst>
            </p:nvPr>
          </p:nvCxnSpPr>
          <p:spPr>
            <a:xfrm>
              <a:off x="9821" y="5508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640" y="5000"/>
              <a:ext cx="533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建立数组存格式化字符</a:t>
              </a:r>
              <a:endParaRPr lang="zh-CN" altLang="en-US"/>
            </a:p>
            <a:p>
              <a:r>
                <a:rPr lang="zh-CN" altLang="en-US"/>
                <a:t>位数相同，不用加</a:t>
              </a:r>
              <a:r>
                <a:rPr lang="en-US" altLang="zh-CN"/>
                <a:t>0</a:t>
              </a:r>
              <a:endParaRPr lang="en-US" altLang="zh-CN"/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345170" y="3465830"/>
            <a:ext cx="2899410" cy="368300"/>
            <a:chOff x="9821" y="5187"/>
            <a:chExt cx="4566" cy="580"/>
          </a:xfrm>
        </p:grpSpPr>
        <p:cxnSp>
          <p:nvCxnSpPr>
            <p:cNvPr id="17" name="直接箭头连接符 16"/>
            <p:cNvCxnSpPr/>
            <p:nvPr>
              <p:custDataLst>
                <p:tags r:id="rId8"/>
              </p:custDataLst>
            </p:nvPr>
          </p:nvCxnSpPr>
          <p:spPr>
            <a:xfrm>
              <a:off x="9821" y="5477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9"/>
              </p:custDataLst>
            </p:nvPr>
          </p:nvSpPr>
          <p:spPr>
            <a:xfrm>
              <a:off x="10625" y="5187"/>
              <a:ext cx="376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位数少</a:t>
              </a:r>
              <a:r>
                <a:rPr lang="en-US" altLang="zh-CN"/>
                <a:t>1</a:t>
              </a:r>
              <a:r>
                <a:rPr lang="zh-CN" altLang="en-US"/>
                <a:t>位，加一</a:t>
              </a:r>
              <a:r>
                <a:rPr lang="zh-CN" altLang="en-US"/>
                <a:t>个</a:t>
              </a:r>
              <a:r>
                <a:rPr lang="en-US" altLang="zh-CN"/>
                <a:t>0</a:t>
              </a:r>
              <a:endParaRPr lang="en-US" altLang="zh-CN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898890" y="4232910"/>
            <a:ext cx="2935605" cy="922020"/>
            <a:chOff x="9821" y="4755"/>
            <a:chExt cx="4623" cy="1452"/>
          </a:xfrm>
        </p:grpSpPr>
        <p:cxnSp>
          <p:nvCxnSpPr>
            <p:cNvPr id="22" name="直接箭头连接符 21"/>
            <p:cNvCxnSpPr/>
            <p:nvPr>
              <p:custDataLst>
                <p:tags r:id="rId10"/>
              </p:custDataLst>
            </p:nvPr>
          </p:nvCxnSpPr>
          <p:spPr>
            <a:xfrm>
              <a:off x="9821" y="5481"/>
              <a:ext cx="7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10625" y="4755"/>
              <a:ext cx="3819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/>
                <a:t>用连接符将格式化字符数组与时间数组连接，赋值给新的数组</a:t>
              </a:r>
              <a:endParaRPr lang="zh-CN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3"/>
          <p:cNvSpPr/>
          <p:nvPr/>
        </p:nvSpPr>
        <p:spPr>
          <a:xfrm>
            <a:off x="538925" y="3278728"/>
            <a:ext cx="507753" cy="570411"/>
          </a:xfrm>
          <a:custGeom>
            <a:avLst/>
            <a:gdLst/>
            <a:ahLst/>
            <a:cxnLst/>
            <a:rect l="l" t="t" r="r" b="b"/>
            <a:pathLst>
              <a:path w="1475" h="1657" extrusionOk="0">
                <a:moveTo>
                  <a:pt x="1251" y="0"/>
                </a:moveTo>
                <a:cubicBezTo>
                  <a:pt x="1226" y="0"/>
                  <a:pt x="1200" y="6"/>
                  <a:pt x="1176" y="17"/>
                </a:cubicBezTo>
                <a:cubicBezTo>
                  <a:pt x="1078" y="61"/>
                  <a:pt x="1029" y="173"/>
                  <a:pt x="1073" y="271"/>
                </a:cubicBezTo>
                <a:cubicBezTo>
                  <a:pt x="1078" y="291"/>
                  <a:pt x="1087" y="306"/>
                  <a:pt x="1102" y="320"/>
                </a:cubicBezTo>
                <a:lnTo>
                  <a:pt x="975" y="506"/>
                </a:lnTo>
                <a:cubicBezTo>
                  <a:pt x="938" y="492"/>
                  <a:pt x="900" y="484"/>
                  <a:pt x="862" y="484"/>
                </a:cubicBezTo>
                <a:cubicBezTo>
                  <a:pt x="824" y="484"/>
                  <a:pt x="786" y="492"/>
                  <a:pt x="749" y="506"/>
                </a:cubicBezTo>
                <a:cubicBezTo>
                  <a:pt x="691" y="531"/>
                  <a:pt x="647" y="575"/>
                  <a:pt x="617" y="624"/>
                </a:cubicBezTo>
                <a:lnTo>
                  <a:pt x="412" y="536"/>
                </a:lnTo>
                <a:cubicBezTo>
                  <a:pt x="416" y="502"/>
                  <a:pt x="412" y="467"/>
                  <a:pt x="397" y="433"/>
                </a:cubicBezTo>
                <a:cubicBezTo>
                  <a:pt x="367" y="359"/>
                  <a:pt x="293" y="316"/>
                  <a:pt x="217" y="316"/>
                </a:cubicBezTo>
                <a:cubicBezTo>
                  <a:pt x="192" y="316"/>
                  <a:pt x="166" y="320"/>
                  <a:pt x="142" y="330"/>
                </a:cubicBezTo>
                <a:cubicBezTo>
                  <a:pt x="44" y="374"/>
                  <a:pt x="0" y="487"/>
                  <a:pt x="39" y="590"/>
                </a:cubicBezTo>
                <a:cubicBezTo>
                  <a:pt x="72" y="662"/>
                  <a:pt x="144" y="705"/>
                  <a:pt x="219" y="705"/>
                </a:cubicBezTo>
                <a:cubicBezTo>
                  <a:pt x="246" y="705"/>
                  <a:pt x="273" y="699"/>
                  <a:pt x="299" y="688"/>
                </a:cubicBezTo>
                <a:cubicBezTo>
                  <a:pt x="328" y="678"/>
                  <a:pt x="353" y="658"/>
                  <a:pt x="367" y="639"/>
                </a:cubicBezTo>
                <a:lnTo>
                  <a:pt x="578" y="727"/>
                </a:lnTo>
                <a:cubicBezTo>
                  <a:pt x="568" y="781"/>
                  <a:pt x="573" y="835"/>
                  <a:pt x="598" y="884"/>
                </a:cubicBezTo>
                <a:cubicBezTo>
                  <a:pt x="622" y="947"/>
                  <a:pt x="671" y="996"/>
                  <a:pt x="725" y="1026"/>
                </a:cubicBezTo>
                <a:lnTo>
                  <a:pt x="666" y="1266"/>
                </a:lnTo>
                <a:cubicBezTo>
                  <a:pt x="647" y="1270"/>
                  <a:pt x="622" y="1275"/>
                  <a:pt x="603" y="1285"/>
                </a:cubicBezTo>
                <a:cubicBezTo>
                  <a:pt x="500" y="1324"/>
                  <a:pt x="456" y="1442"/>
                  <a:pt x="500" y="1540"/>
                </a:cubicBezTo>
                <a:cubicBezTo>
                  <a:pt x="533" y="1614"/>
                  <a:pt x="605" y="1657"/>
                  <a:pt x="681" y="1657"/>
                </a:cubicBezTo>
                <a:cubicBezTo>
                  <a:pt x="705" y="1657"/>
                  <a:pt x="730" y="1652"/>
                  <a:pt x="754" y="1643"/>
                </a:cubicBezTo>
                <a:cubicBezTo>
                  <a:pt x="852" y="1599"/>
                  <a:pt x="896" y="1481"/>
                  <a:pt x="857" y="1383"/>
                </a:cubicBezTo>
                <a:cubicBezTo>
                  <a:pt x="838" y="1344"/>
                  <a:pt x="808" y="1314"/>
                  <a:pt x="774" y="1295"/>
                </a:cubicBezTo>
                <a:lnTo>
                  <a:pt x="833" y="1055"/>
                </a:lnTo>
                <a:cubicBezTo>
                  <a:pt x="844" y="1056"/>
                  <a:pt x="856" y="1057"/>
                  <a:pt x="867" y="1057"/>
                </a:cubicBezTo>
                <a:cubicBezTo>
                  <a:pt x="903" y="1057"/>
                  <a:pt x="937" y="1050"/>
                  <a:pt x="975" y="1035"/>
                </a:cubicBezTo>
                <a:cubicBezTo>
                  <a:pt x="1122" y="972"/>
                  <a:pt x="1185" y="805"/>
                  <a:pt x="1122" y="658"/>
                </a:cubicBezTo>
                <a:cubicBezTo>
                  <a:pt x="1107" y="624"/>
                  <a:pt x="1087" y="595"/>
                  <a:pt x="1063" y="570"/>
                </a:cubicBezTo>
                <a:lnTo>
                  <a:pt x="1195" y="379"/>
                </a:lnTo>
                <a:cubicBezTo>
                  <a:pt x="1213" y="386"/>
                  <a:pt x="1234" y="390"/>
                  <a:pt x="1255" y="390"/>
                </a:cubicBezTo>
                <a:cubicBezTo>
                  <a:pt x="1279" y="390"/>
                  <a:pt x="1304" y="385"/>
                  <a:pt x="1327" y="374"/>
                </a:cubicBezTo>
                <a:cubicBezTo>
                  <a:pt x="1425" y="330"/>
                  <a:pt x="1474" y="217"/>
                  <a:pt x="1430" y="120"/>
                </a:cubicBezTo>
                <a:cubicBezTo>
                  <a:pt x="1397" y="46"/>
                  <a:pt x="1326" y="0"/>
                  <a:pt x="12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6" name="Google Shape;576;p23"/>
          <p:cNvSpPr/>
          <p:nvPr/>
        </p:nvSpPr>
        <p:spPr>
          <a:xfrm>
            <a:off x="4344159" y="4303978"/>
            <a:ext cx="485723" cy="484351"/>
          </a:xfrm>
          <a:custGeom>
            <a:avLst/>
            <a:gdLst/>
            <a:ahLst/>
            <a:cxnLst/>
            <a:rect l="l" t="t" r="r" b="b"/>
            <a:pathLst>
              <a:path w="1411" h="1407" extrusionOk="0">
                <a:moveTo>
                  <a:pt x="706" y="1"/>
                </a:moveTo>
                <a:cubicBezTo>
                  <a:pt x="617" y="1"/>
                  <a:pt x="534" y="15"/>
                  <a:pt x="456" y="45"/>
                </a:cubicBezTo>
                <a:cubicBezTo>
                  <a:pt x="520" y="74"/>
                  <a:pt x="578" y="108"/>
                  <a:pt x="632" y="148"/>
                </a:cubicBezTo>
                <a:cubicBezTo>
                  <a:pt x="652" y="138"/>
                  <a:pt x="681" y="128"/>
                  <a:pt x="706" y="128"/>
                </a:cubicBezTo>
                <a:cubicBezTo>
                  <a:pt x="745" y="128"/>
                  <a:pt x="784" y="143"/>
                  <a:pt x="808" y="167"/>
                </a:cubicBezTo>
                <a:cubicBezTo>
                  <a:pt x="887" y="133"/>
                  <a:pt x="970" y="108"/>
                  <a:pt x="1053" y="94"/>
                </a:cubicBezTo>
                <a:cubicBezTo>
                  <a:pt x="950" y="35"/>
                  <a:pt x="833" y="1"/>
                  <a:pt x="706" y="1"/>
                </a:cubicBezTo>
                <a:close/>
                <a:moveTo>
                  <a:pt x="333" y="104"/>
                </a:moveTo>
                <a:cubicBezTo>
                  <a:pt x="260" y="153"/>
                  <a:pt x="191" y="216"/>
                  <a:pt x="138" y="285"/>
                </a:cubicBezTo>
                <a:cubicBezTo>
                  <a:pt x="177" y="358"/>
                  <a:pt x="226" y="422"/>
                  <a:pt x="280" y="481"/>
                </a:cubicBezTo>
                <a:cubicBezTo>
                  <a:pt x="299" y="471"/>
                  <a:pt x="319" y="466"/>
                  <a:pt x="343" y="466"/>
                </a:cubicBezTo>
                <a:cubicBezTo>
                  <a:pt x="358" y="466"/>
                  <a:pt x="373" y="471"/>
                  <a:pt x="387" y="476"/>
                </a:cubicBezTo>
                <a:cubicBezTo>
                  <a:pt x="441" y="417"/>
                  <a:pt x="500" y="363"/>
                  <a:pt x="564" y="314"/>
                </a:cubicBezTo>
                <a:cubicBezTo>
                  <a:pt x="559" y="299"/>
                  <a:pt x="559" y="290"/>
                  <a:pt x="559" y="280"/>
                </a:cubicBezTo>
                <a:cubicBezTo>
                  <a:pt x="559" y="260"/>
                  <a:pt x="559" y="246"/>
                  <a:pt x="564" y="231"/>
                </a:cubicBezTo>
                <a:cubicBezTo>
                  <a:pt x="495" y="182"/>
                  <a:pt x="417" y="138"/>
                  <a:pt x="333" y="104"/>
                </a:cubicBezTo>
                <a:close/>
                <a:moveTo>
                  <a:pt x="622" y="402"/>
                </a:moveTo>
                <a:cubicBezTo>
                  <a:pt x="564" y="441"/>
                  <a:pt x="515" y="486"/>
                  <a:pt x="471" y="539"/>
                </a:cubicBezTo>
                <a:cubicBezTo>
                  <a:pt x="485" y="559"/>
                  <a:pt x="495" y="588"/>
                  <a:pt x="495" y="618"/>
                </a:cubicBezTo>
                <a:cubicBezTo>
                  <a:pt x="495" y="632"/>
                  <a:pt x="490" y="647"/>
                  <a:pt x="485" y="662"/>
                </a:cubicBezTo>
                <a:cubicBezTo>
                  <a:pt x="617" y="750"/>
                  <a:pt x="769" y="809"/>
                  <a:pt x="931" y="833"/>
                </a:cubicBezTo>
                <a:cubicBezTo>
                  <a:pt x="941" y="814"/>
                  <a:pt x="955" y="799"/>
                  <a:pt x="970" y="784"/>
                </a:cubicBezTo>
                <a:cubicBezTo>
                  <a:pt x="926" y="647"/>
                  <a:pt x="857" y="525"/>
                  <a:pt x="764" y="417"/>
                </a:cubicBezTo>
                <a:cubicBezTo>
                  <a:pt x="750" y="422"/>
                  <a:pt x="730" y="427"/>
                  <a:pt x="706" y="427"/>
                </a:cubicBezTo>
                <a:cubicBezTo>
                  <a:pt x="676" y="427"/>
                  <a:pt x="647" y="417"/>
                  <a:pt x="622" y="402"/>
                </a:cubicBezTo>
                <a:close/>
                <a:moveTo>
                  <a:pt x="1176" y="182"/>
                </a:moveTo>
                <a:cubicBezTo>
                  <a:pt x="1063" y="192"/>
                  <a:pt x="955" y="221"/>
                  <a:pt x="857" y="265"/>
                </a:cubicBezTo>
                <a:cubicBezTo>
                  <a:pt x="857" y="270"/>
                  <a:pt x="857" y="275"/>
                  <a:pt x="857" y="280"/>
                </a:cubicBezTo>
                <a:cubicBezTo>
                  <a:pt x="857" y="304"/>
                  <a:pt x="853" y="324"/>
                  <a:pt x="843" y="344"/>
                </a:cubicBezTo>
                <a:cubicBezTo>
                  <a:pt x="941" y="461"/>
                  <a:pt x="1019" y="598"/>
                  <a:pt x="1068" y="750"/>
                </a:cubicBezTo>
                <a:cubicBezTo>
                  <a:pt x="1132" y="750"/>
                  <a:pt x="1181" y="789"/>
                  <a:pt x="1205" y="838"/>
                </a:cubicBezTo>
                <a:cubicBezTo>
                  <a:pt x="1274" y="833"/>
                  <a:pt x="1337" y="819"/>
                  <a:pt x="1401" y="804"/>
                </a:cubicBezTo>
                <a:cubicBezTo>
                  <a:pt x="1406" y="770"/>
                  <a:pt x="1411" y="735"/>
                  <a:pt x="1411" y="701"/>
                </a:cubicBezTo>
                <a:cubicBezTo>
                  <a:pt x="1411" y="495"/>
                  <a:pt x="1318" y="309"/>
                  <a:pt x="1176" y="182"/>
                </a:cubicBezTo>
                <a:close/>
                <a:moveTo>
                  <a:pt x="74" y="388"/>
                </a:moveTo>
                <a:cubicBezTo>
                  <a:pt x="30" y="481"/>
                  <a:pt x="0" y="588"/>
                  <a:pt x="0" y="701"/>
                </a:cubicBezTo>
                <a:cubicBezTo>
                  <a:pt x="0" y="833"/>
                  <a:pt x="35" y="956"/>
                  <a:pt x="98" y="1063"/>
                </a:cubicBezTo>
                <a:cubicBezTo>
                  <a:pt x="123" y="936"/>
                  <a:pt x="167" y="819"/>
                  <a:pt x="226" y="706"/>
                </a:cubicBezTo>
                <a:cubicBezTo>
                  <a:pt x="206" y="681"/>
                  <a:pt x="191" y="652"/>
                  <a:pt x="191" y="618"/>
                </a:cubicBezTo>
                <a:cubicBezTo>
                  <a:pt x="191" y="598"/>
                  <a:pt x="196" y="574"/>
                  <a:pt x="206" y="559"/>
                </a:cubicBezTo>
                <a:cubicBezTo>
                  <a:pt x="157" y="505"/>
                  <a:pt x="113" y="446"/>
                  <a:pt x="74" y="388"/>
                </a:cubicBezTo>
                <a:close/>
                <a:moveTo>
                  <a:pt x="1377" y="917"/>
                </a:moveTo>
                <a:lnTo>
                  <a:pt x="1377" y="917"/>
                </a:lnTo>
                <a:cubicBezTo>
                  <a:pt x="1323" y="931"/>
                  <a:pt x="1264" y="941"/>
                  <a:pt x="1210" y="946"/>
                </a:cubicBezTo>
                <a:cubicBezTo>
                  <a:pt x="1195" y="985"/>
                  <a:pt x="1166" y="1019"/>
                  <a:pt x="1127" y="1034"/>
                </a:cubicBezTo>
                <a:cubicBezTo>
                  <a:pt x="1127" y="1063"/>
                  <a:pt x="1127" y="1093"/>
                  <a:pt x="1127" y="1122"/>
                </a:cubicBezTo>
                <a:cubicBezTo>
                  <a:pt x="1127" y="1171"/>
                  <a:pt x="1127" y="1225"/>
                  <a:pt x="1117" y="1274"/>
                </a:cubicBezTo>
                <a:cubicBezTo>
                  <a:pt x="1239" y="1186"/>
                  <a:pt x="1328" y="1063"/>
                  <a:pt x="1377" y="917"/>
                </a:cubicBezTo>
                <a:close/>
                <a:moveTo>
                  <a:pt x="422" y="745"/>
                </a:moveTo>
                <a:cubicBezTo>
                  <a:pt x="397" y="760"/>
                  <a:pt x="373" y="765"/>
                  <a:pt x="343" y="765"/>
                </a:cubicBezTo>
                <a:lnTo>
                  <a:pt x="314" y="765"/>
                </a:lnTo>
                <a:cubicBezTo>
                  <a:pt x="245" y="892"/>
                  <a:pt x="201" y="1034"/>
                  <a:pt x="191" y="1181"/>
                </a:cubicBezTo>
                <a:cubicBezTo>
                  <a:pt x="255" y="1254"/>
                  <a:pt x="338" y="1313"/>
                  <a:pt x="431" y="1352"/>
                </a:cubicBezTo>
                <a:cubicBezTo>
                  <a:pt x="544" y="1176"/>
                  <a:pt x="706" y="1029"/>
                  <a:pt x="897" y="936"/>
                </a:cubicBezTo>
                <a:cubicBezTo>
                  <a:pt x="720" y="907"/>
                  <a:pt x="564" y="838"/>
                  <a:pt x="422" y="745"/>
                </a:cubicBezTo>
                <a:close/>
                <a:moveTo>
                  <a:pt x="970" y="1014"/>
                </a:moveTo>
                <a:cubicBezTo>
                  <a:pt x="794" y="1098"/>
                  <a:pt x="642" y="1230"/>
                  <a:pt x="534" y="1387"/>
                </a:cubicBezTo>
                <a:cubicBezTo>
                  <a:pt x="588" y="1401"/>
                  <a:pt x="647" y="1406"/>
                  <a:pt x="706" y="1406"/>
                </a:cubicBezTo>
                <a:cubicBezTo>
                  <a:pt x="808" y="1406"/>
                  <a:pt x="911" y="1382"/>
                  <a:pt x="999" y="1343"/>
                </a:cubicBezTo>
                <a:cubicBezTo>
                  <a:pt x="1014" y="1269"/>
                  <a:pt x="1024" y="1196"/>
                  <a:pt x="1024" y="1122"/>
                </a:cubicBezTo>
                <a:cubicBezTo>
                  <a:pt x="1024" y="1093"/>
                  <a:pt x="1024" y="1068"/>
                  <a:pt x="1019" y="1039"/>
                </a:cubicBezTo>
                <a:cubicBezTo>
                  <a:pt x="1004" y="1034"/>
                  <a:pt x="985" y="1024"/>
                  <a:pt x="970" y="10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7510146" y="4558717"/>
            <a:ext cx="243033" cy="101552"/>
          </a:xfrm>
          <a:custGeom>
            <a:avLst/>
            <a:gdLst/>
            <a:ahLst/>
            <a:cxnLst/>
            <a:rect l="l" t="t" r="r" b="b"/>
            <a:pathLst>
              <a:path w="706" h="295" extrusionOk="0">
                <a:moveTo>
                  <a:pt x="353" y="0"/>
                </a:moveTo>
                <a:cubicBezTo>
                  <a:pt x="231" y="0"/>
                  <a:pt x="118" y="49"/>
                  <a:pt x="35" y="142"/>
                </a:cubicBezTo>
                <a:cubicBezTo>
                  <a:pt x="1" y="177"/>
                  <a:pt x="6" y="235"/>
                  <a:pt x="40" y="270"/>
                </a:cubicBezTo>
                <a:cubicBezTo>
                  <a:pt x="58" y="286"/>
                  <a:pt x="81" y="293"/>
                  <a:pt x="103" y="293"/>
                </a:cubicBezTo>
                <a:cubicBezTo>
                  <a:pt x="128" y="293"/>
                  <a:pt x="154" y="283"/>
                  <a:pt x="172" y="265"/>
                </a:cubicBezTo>
                <a:cubicBezTo>
                  <a:pt x="216" y="211"/>
                  <a:pt x="285" y="181"/>
                  <a:pt x="353" y="181"/>
                </a:cubicBezTo>
                <a:cubicBezTo>
                  <a:pt x="422" y="181"/>
                  <a:pt x="490" y="211"/>
                  <a:pt x="535" y="265"/>
                </a:cubicBezTo>
                <a:cubicBezTo>
                  <a:pt x="554" y="284"/>
                  <a:pt x="579" y="294"/>
                  <a:pt x="603" y="294"/>
                </a:cubicBezTo>
                <a:cubicBezTo>
                  <a:pt x="623" y="294"/>
                  <a:pt x="647" y="284"/>
                  <a:pt x="662" y="270"/>
                </a:cubicBezTo>
                <a:cubicBezTo>
                  <a:pt x="701" y="235"/>
                  <a:pt x="706" y="177"/>
                  <a:pt x="672" y="142"/>
                </a:cubicBezTo>
                <a:cubicBezTo>
                  <a:pt x="588" y="49"/>
                  <a:pt x="476" y="0"/>
                  <a:pt x="3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7440954" y="4452346"/>
            <a:ext cx="381417" cy="128747"/>
          </a:xfrm>
          <a:custGeom>
            <a:avLst/>
            <a:gdLst/>
            <a:ahLst/>
            <a:cxnLst/>
            <a:rect l="l" t="t" r="r" b="b"/>
            <a:pathLst>
              <a:path w="1108" h="374" extrusionOk="0">
                <a:moveTo>
                  <a:pt x="554" y="1"/>
                </a:moveTo>
                <a:cubicBezTo>
                  <a:pt x="358" y="1"/>
                  <a:pt x="172" y="79"/>
                  <a:pt x="35" y="216"/>
                </a:cubicBezTo>
                <a:cubicBezTo>
                  <a:pt x="1" y="250"/>
                  <a:pt x="1" y="309"/>
                  <a:pt x="35" y="344"/>
                </a:cubicBezTo>
                <a:cubicBezTo>
                  <a:pt x="53" y="364"/>
                  <a:pt x="77" y="374"/>
                  <a:pt x="102" y="374"/>
                </a:cubicBezTo>
                <a:cubicBezTo>
                  <a:pt x="125" y="374"/>
                  <a:pt x="149" y="365"/>
                  <a:pt x="167" y="348"/>
                </a:cubicBezTo>
                <a:cubicBezTo>
                  <a:pt x="270" y="241"/>
                  <a:pt x="407" y="187"/>
                  <a:pt x="554" y="187"/>
                </a:cubicBezTo>
                <a:cubicBezTo>
                  <a:pt x="701" y="187"/>
                  <a:pt x="838" y="246"/>
                  <a:pt x="941" y="348"/>
                </a:cubicBezTo>
                <a:cubicBezTo>
                  <a:pt x="961" y="363"/>
                  <a:pt x="985" y="373"/>
                  <a:pt x="1005" y="373"/>
                </a:cubicBezTo>
                <a:cubicBezTo>
                  <a:pt x="1029" y="373"/>
                  <a:pt x="1054" y="363"/>
                  <a:pt x="1073" y="348"/>
                </a:cubicBezTo>
                <a:cubicBezTo>
                  <a:pt x="1108" y="309"/>
                  <a:pt x="1108" y="250"/>
                  <a:pt x="1073" y="216"/>
                </a:cubicBezTo>
                <a:cubicBezTo>
                  <a:pt x="931" y="79"/>
                  <a:pt x="750" y="1"/>
                  <a:pt x="5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7370385" y="4348042"/>
            <a:ext cx="522900" cy="153877"/>
          </a:xfrm>
          <a:custGeom>
            <a:avLst/>
            <a:gdLst/>
            <a:ahLst/>
            <a:cxnLst/>
            <a:rect l="l" t="t" r="r" b="b"/>
            <a:pathLst>
              <a:path w="1519" h="447" extrusionOk="0">
                <a:moveTo>
                  <a:pt x="759" y="0"/>
                </a:moveTo>
                <a:cubicBezTo>
                  <a:pt x="490" y="0"/>
                  <a:pt x="230" y="103"/>
                  <a:pt x="39" y="289"/>
                </a:cubicBezTo>
                <a:cubicBezTo>
                  <a:pt x="0" y="323"/>
                  <a:pt x="0" y="382"/>
                  <a:pt x="35" y="416"/>
                </a:cubicBezTo>
                <a:cubicBezTo>
                  <a:pt x="52" y="437"/>
                  <a:pt x="77" y="446"/>
                  <a:pt x="101" y="446"/>
                </a:cubicBezTo>
                <a:cubicBezTo>
                  <a:pt x="124" y="446"/>
                  <a:pt x="148" y="438"/>
                  <a:pt x="167" y="421"/>
                </a:cubicBezTo>
                <a:cubicBezTo>
                  <a:pt x="323" y="269"/>
                  <a:pt x="534" y="181"/>
                  <a:pt x="759" y="181"/>
                </a:cubicBezTo>
                <a:cubicBezTo>
                  <a:pt x="980" y="181"/>
                  <a:pt x="1190" y="269"/>
                  <a:pt x="1352" y="421"/>
                </a:cubicBezTo>
                <a:cubicBezTo>
                  <a:pt x="1372" y="441"/>
                  <a:pt x="1391" y="446"/>
                  <a:pt x="1416" y="446"/>
                </a:cubicBezTo>
                <a:cubicBezTo>
                  <a:pt x="1440" y="446"/>
                  <a:pt x="1465" y="436"/>
                  <a:pt x="1484" y="416"/>
                </a:cubicBezTo>
                <a:cubicBezTo>
                  <a:pt x="1518" y="382"/>
                  <a:pt x="1514" y="323"/>
                  <a:pt x="1479" y="289"/>
                </a:cubicBezTo>
                <a:cubicBezTo>
                  <a:pt x="1283" y="103"/>
                  <a:pt x="1029" y="0"/>
                  <a:pt x="7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1" name="Google Shape;581;p23"/>
          <p:cNvSpPr/>
          <p:nvPr/>
        </p:nvSpPr>
        <p:spPr>
          <a:xfrm>
            <a:off x="7592765" y="4668186"/>
            <a:ext cx="77799" cy="76077"/>
          </a:xfrm>
          <a:custGeom>
            <a:avLst/>
            <a:gdLst/>
            <a:ahLst/>
            <a:cxnLst/>
            <a:rect l="l" t="t" r="r" b="b"/>
            <a:pathLst>
              <a:path w="226" h="221" extrusionOk="0">
                <a:moveTo>
                  <a:pt x="113" y="1"/>
                </a:moveTo>
                <a:cubicBezTo>
                  <a:pt x="50" y="1"/>
                  <a:pt x="1" y="50"/>
                  <a:pt x="1" y="108"/>
                </a:cubicBezTo>
                <a:cubicBezTo>
                  <a:pt x="1" y="172"/>
                  <a:pt x="50" y="221"/>
                  <a:pt x="113" y="221"/>
                </a:cubicBezTo>
                <a:cubicBezTo>
                  <a:pt x="172" y="221"/>
                  <a:pt x="226" y="172"/>
                  <a:pt x="226" y="108"/>
                </a:cubicBezTo>
                <a:cubicBezTo>
                  <a:pt x="226" y="50"/>
                  <a:pt x="172" y="1"/>
                  <a:pt x="1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7" name="Google Shape;587;p23"/>
          <p:cNvSpPr/>
          <p:nvPr/>
        </p:nvSpPr>
        <p:spPr>
          <a:xfrm>
            <a:off x="5839543" y="3415492"/>
            <a:ext cx="512917" cy="892279"/>
          </a:xfrm>
          <a:custGeom>
            <a:avLst/>
            <a:gdLst/>
            <a:ahLst/>
            <a:cxnLst/>
            <a:rect l="l" t="t" r="r" b="b"/>
            <a:pathLst>
              <a:path w="1490" h="2592" extrusionOk="0">
                <a:moveTo>
                  <a:pt x="1391" y="427"/>
                </a:moveTo>
                <a:lnTo>
                  <a:pt x="1391" y="2161"/>
                </a:lnTo>
                <a:lnTo>
                  <a:pt x="93" y="2161"/>
                </a:lnTo>
                <a:lnTo>
                  <a:pt x="93" y="427"/>
                </a:lnTo>
                <a:close/>
                <a:moveTo>
                  <a:pt x="231" y="1"/>
                </a:moveTo>
                <a:cubicBezTo>
                  <a:pt x="103" y="1"/>
                  <a:pt x="0" y="99"/>
                  <a:pt x="0" y="226"/>
                </a:cubicBezTo>
                <a:lnTo>
                  <a:pt x="0" y="2366"/>
                </a:lnTo>
                <a:cubicBezTo>
                  <a:pt x="0" y="2489"/>
                  <a:pt x="103" y="2592"/>
                  <a:pt x="231" y="2592"/>
                </a:cubicBezTo>
                <a:lnTo>
                  <a:pt x="1264" y="2592"/>
                </a:lnTo>
                <a:cubicBezTo>
                  <a:pt x="1386" y="2592"/>
                  <a:pt x="1489" y="2489"/>
                  <a:pt x="1489" y="2366"/>
                </a:cubicBezTo>
                <a:lnTo>
                  <a:pt x="1489" y="226"/>
                </a:lnTo>
                <a:cubicBezTo>
                  <a:pt x="1489" y="99"/>
                  <a:pt x="1386" y="1"/>
                  <a:pt x="12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3;p2"/>
          <p:cNvGrpSpPr/>
          <p:nvPr/>
        </p:nvGrpSpPr>
        <p:grpSpPr>
          <a:xfrm rot="4556933">
            <a:off x="-1197543" y="4840646"/>
            <a:ext cx="3573329" cy="3120377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6" name="Google Shape;14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5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8" name="Google Shape;16;p2"/>
          <p:cNvGrpSpPr/>
          <p:nvPr/>
        </p:nvGrpSpPr>
        <p:grpSpPr>
          <a:xfrm rot="14787427">
            <a:off x="7927226" y="-1006085"/>
            <a:ext cx="6150209" cy="4505491"/>
            <a:chOff x="879525" y="238350"/>
            <a:chExt cx="5929900" cy="5134125"/>
          </a:xfrm>
          <a:solidFill>
            <a:srgbClr val="306EF3"/>
          </a:solidFill>
        </p:grpSpPr>
        <p:sp>
          <p:nvSpPr>
            <p:cNvPr id="29" name="Google Shape;17;p2"/>
            <p:cNvSpPr/>
            <p:nvPr/>
          </p:nvSpPr>
          <p:spPr>
            <a:xfrm>
              <a:off x="879525" y="350950"/>
              <a:ext cx="5929900" cy="4895750"/>
            </a:xfrm>
            <a:custGeom>
              <a:avLst/>
              <a:gdLst/>
              <a:ahLst/>
              <a:cxnLst/>
              <a:rect l="l" t="t" r="r" b="b"/>
              <a:pathLst>
                <a:path w="237195" h="195830" extrusionOk="0">
                  <a:moveTo>
                    <a:pt x="182493" y="0"/>
                  </a:moveTo>
                  <a:cubicBezTo>
                    <a:pt x="160794" y="0"/>
                    <a:pt x="136857" y="13684"/>
                    <a:pt x="125770" y="46667"/>
                  </a:cubicBezTo>
                  <a:cubicBezTo>
                    <a:pt x="112501" y="86475"/>
                    <a:pt x="99703" y="101135"/>
                    <a:pt x="82683" y="101135"/>
                  </a:cubicBezTo>
                  <a:cubicBezTo>
                    <a:pt x="77764" y="101135"/>
                    <a:pt x="72494" y="99911"/>
                    <a:pt x="66757" y="97716"/>
                  </a:cubicBezTo>
                  <a:cubicBezTo>
                    <a:pt x="59909" y="95081"/>
                    <a:pt x="53433" y="93896"/>
                    <a:pt x="47460" y="93896"/>
                  </a:cubicBezTo>
                  <a:cubicBezTo>
                    <a:pt x="17332" y="93896"/>
                    <a:pt x="1" y="124030"/>
                    <a:pt x="12313" y="150071"/>
                  </a:cubicBezTo>
                  <a:cubicBezTo>
                    <a:pt x="19223" y="164795"/>
                    <a:pt x="29540" y="168076"/>
                    <a:pt x="41648" y="168076"/>
                  </a:cubicBezTo>
                  <a:cubicBezTo>
                    <a:pt x="51382" y="168076"/>
                    <a:pt x="62272" y="165955"/>
                    <a:pt x="73479" y="165955"/>
                  </a:cubicBezTo>
                  <a:cubicBezTo>
                    <a:pt x="86528" y="165955"/>
                    <a:pt x="100005" y="168830"/>
                    <a:pt x="112584" y="181275"/>
                  </a:cubicBezTo>
                  <a:cubicBezTo>
                    <a:pt x="123109" y="191650"/>
                    <a:pt x="135906" y="195830"/>
                    <a:pt x="148277" y="195830"/>
                  </a:cubicBezTo>
                  <a:cubicBezTo>
                    <a:pt x="168129" y="195830"/>
                    <a:pt x="186885" y="185066"/>
                    <a:pt x="193400" y="171875"/>
                  </a:cubicBezTo>
                  <a:cubicBezTo>
                    <a:pt x="213115" y="132315"/>
                    <a:pt x="187003" y="136231"/>
                    <a:pt x="220818" y="61420"/>
                  </a:cubicBezTo>
                  <a:cubicBezTo>
                    <a:pt x="237196" y="25134"/>
                    <a:pt x="211900" y="0"/>
                    <a:pt x="1824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Google Shape;18;p2"/>
            <p:cNvSpPr/>
            <p:nvPr/>
          </p:nvSpPr>
          <p:spPr>
            <a:xfrm>
              <a:off x="945800" y="238350"/>
              <a:ext cx="5695725" cy="5134125"/>
            </a:xfrm>
            <a:custGeom>
              <a:avLst/>
              <a:gdLst/>
              <a:ahLst/>
              <a:cxnLst/>
              <a:rect l="l" t="t" r="r" b="b"/>
              <a:pathLst>
                <a:path w="227829" h="205365" extrusionOk="0">
                  <a:moveTo>
                    <a:pt x="206027" y="18003"/>
                  </a:moveTo>
                  <a:lnTo>
                    <a:pt x="206027" y="18003"/>
                  </a:lnTo>
                  <a:cubicBezTo>
                    <a:pt x="208273" y="19839"/>
                    <a:pt x="210274" y="21959"/>
                    <a:pt x="212031" y="24275"/>
                  </a:cubicBezTo>
                  <a:lnTo>
                    <a:pt x="210464" y="22056"/>
                  </a:lnTo>
                  <a:lnTo>
                    <a:pt x="208506" y="20097"/>
                  </a:lnTo>
                  <a:cubicBezTo>
                    <a:pt x="207853" y="19445"/>
                    <a:pt x="207070" y="18922"/>
                    <a:pt x="206417" y="18270"/>
                  </a:cubicBezTo>
                  <a:cubicBezTo>
                    <a:pt x="206283" y="18181"/>
                    <a:pt x="206154" y="18092"/>
                    <a:pt x="206027" y="18003"/>
                  </a:cubicBezTo>
                  <a:close/>
                  <a:moveTo>
                    <a:pt x="180437" y="1544"/>
                  </a:moveTo>
                  <a:cubicBezTo>
                    <a:pt x="180872" y="1544"/>
                    <a:pt x="181307" y="1548"/>
                    <a:pt x="181741" y="1558"/>
                  </a:cubicBezTo>
                  <a:cubicBezTo>
                    <a:pt x="188008" y="1819"/>
                    <a:pt x="194144" y="3255"/>
                    <a:pt x="199889" y="5605"/>
                  </a:cubicBezTo>
                  <a:cubicBezTo>
                    <a:pt x="205633" y="8086"/>
                    <a:pt x="210856" y="11611"/>
                    <a:pt x="215164" y="16181"/>
                  </a:cubicBezTo>
                  <a:cubicBezTo>
                    <a:pt x="219473" y="20881"/>
                    <a:pt x="222606" y="26495"/>
                    <a:pt x="224304" y="32501"/>
                  </a:cubicBezTo>
                  <a:cubicBezTo>
                    <a:pt x="224695" y="33806"/>
                    <a:pt x="224956" y="34981"/>
                    <a:pt x="225087" y="36287"/>
                  </a:cubicBezTo>
                  <a:cubicBezTo>
                    <a:pt x="225146" y="36584"/>
                    <a:pt x="225199" y="36875"/>
                    <a:pt x="225247" y="37162"/>
                  </a:cubicBezTo>
                  <a:lnTo>
                    <a:pt x="225247" y="37162"/>
                  </a:lnTo>
                  <a:cubicBezTo>
                    <a:pt x="225195" y="36909"/>
                    <a:pt x="225141" y="36660"/>
                    <a:pt x="225087" y="36417"/>
                  </a:cubicBezTo>
                  <a:cubicBezTo>
                    <a:pt x="224956" y="35112"/>
                    <a:pt x="224695" y="33806"/>
                    <a:pt x="224304" y="32631"/>
                  </a:cubicBezTo>
                  <a:cubicBezTo>
                    <a:pt x="222606" y="26495"/>
                    <a:pt x="219342" y="20881"/>
                    <a:pt x="214903" y="16181"/>
                  </a:cubicBezTo>
                  <a:cubicBezTo>
                    <a:pt x="210595" y="11611"/>
                    <a:pt x="205242" y="8086"/>
                    <a:pt x="199366" y="5736"/>
                  </a:cubicBezTo>
                  <a:cubicBezTo>
                    <a:pt x="193028" y="3172"/>
                    <a:pt x="186263" y="1890"/>
                    <a:pt x="179494" y="1890"/>
                  </a:cubicBezTo>
                  <a:cubicBezTo>
                    <a:pt x="173853" y="1890"/>
                    <a:pt x="168210" y="2780"/>
                    <a:pt x="162810" y="4561"/>
                  </a:cubicBezTo>
                  <a:cubicBezTo>
                    <a:pt x="156934" y="6388"/>
                    <a:pt x="151320" y="9261"/>
                    <a:pt x="146228" y="12786"/>
                  </a:cubicBezTo>
                  <a:cubicBezTo>
                    <a:pt x="141398" y="16442"/>
                    <a:pt x="136959" y="20750"/>
                    <a:pt x="133172" y="25581"/>
                  </a:cubicBezTo>
                  <a:cubicBezTo>
                    <a:pt x="131644" y="27547"/>
                    <a:pt x="130115" y="29604"/>
                    <a:pt x="128739" y="31752"/>
                  </a:cubicBezTo>
                  <a:lnTo>
                    <a:pt x="128739" y="31752"/>
                  </a:lnTo>
                  <a:lnTo>
                    <a:pt x="129386" y="30673"/>
                  </a:lnTo>
                  <a:cubicBezTo>
                    <a:pt x="129778" y="30020"/>
                    <a:pt x="130300" y="29367"/>
                    <a:pt x="130692" y="28714"/>
                  </a:cubicBezTo>
                  <a:lnTo>
                    <a:pt x="133433" y="25059"/>
                  </a:lnTo>
                  <a:cubicBezTo>
                    <a:pt x="137350" y="20228"/>
                    <a:pt x="141789" y="15919"/>
                    <a:pt x="146751" y="12264"/>
                  </a:cubicBezTo>
                  <a:cubicBezTo>
                    <a:pt x="151842" y="8739"/>
                    <a:pt x="157457" y="5997"/>
                    <a:pt x="163462" y="4169"/>
                  </a:cubicBezTo>
                  <a:cubicBezTo>
                    <a:pt x="168922" y="2349"/>
                    <a:pt x="174720" y="1544"/>
                    <a:pt x="180437" y="1544"/>
                  </a:cubicBezTo>
                  <a:close/>
                  <a:moveTo>
                    <a:pt x="225608" y="40063"/>
                  </a:moveTo>
                  <a:cubicBezTo>
                    <a:pt x="225608" y="40067"/>
                    <a:pt x="225609" y="40070"/>
                    <a:pt x="225609" y="40073"/>
                  </a:cubicBezTo>
                  <a:lnTo>
                    <a:pt x="225740" y="43859"/>
                  </a:lnTo>
                  <a:lnTo>
                    <a:pt x="225735" y="43990"/>
                  </a:lnTo>
                  <a:lnTo>
                    <a:pt x="225609" y="40204"/>
                  </a:lnTo>
                  <a:cubicBezTo>
                    <a:pt x="225609" y="40157"/>
                    <a:pt x="225609" y="40110"/>
                    <a:pt x="225608" y="40063"/>
                  </a:cubicBezTo>
                  <a:close/>
                  <a:moveTo>
                    <a:pt x="127845" y="33228"/>
                  </a:moveTo>
                  <a:cubicBezTo>
                    <a:pt x="127202" y="34465"/>
                    <a:pt x="126349" y="35702"/>
                    <a:pt x="125730" y="36940"/>
                  </a:cubicBezTo>
                  <a:lnTo>
                    <a:pt x="123772" y="40987"/>
                  </a:lnTo>
                  <a:lnTo>
                    <a:pt x="122728" y="43076"/>
                  </a:lnTo>
                  <a:lnTo>
                    <a:pt x="121944" y="45165"/>
                  </a:lnTo>
                  <a:lnTo>
                    <a:pt x="120671" y="48298"/>
                  </a:lnTo>
                  <a:lnTo>
                    <a:pt x="121944" y="44904"/>
                  </a:lnTo>
                  <a:cubicBezTo>
                    <a:pt x="122205" y="44121"/>
                    <a:pt x="122466" y="43468"/>
                    <a:pt x="122858" y="42684"/>
                  </a:cubicBezTo>
                  <a:lnTo>
                    <a:pt x="123772" y="40726"/>
                  </a:lnTo>
                  <a:lnTo>
                    <a:pt x="125861" y="36548"/>
                  </a:lnTo>
                  <a:cubicBezTo>
                    <a:pt x="126414" y="35441"/>
                    <a:pt x="127155" y="34334"/>
                    <a:pt x="127845" y="33228"/>
                  </a:cubicBezTo>
                  <a:close/>
                  <a:moveTo>
                    <a:pt x="225723" y="44365"/>
                  </a:moveTo>
                  <a:lnTo>
                    <a:pt x="225609" y="47776"/>
                  </a:lnTo>
                  <a:cubicBezTo>
                    <a:pt x="225479" y="48951"/>
                    <a:pt x="225348" y="50257"/>
                    <a:pt x="225087" y="51432"/>
                  </a:cubicBezTo>
                  <a:cubicBezTo>
                    <a:pt x="224826" y="52738"/>
                    <a:pt x="224695" y="54043"/>
                    <a:pt x="224304" y="55218"/>
                  </a:cubicBezTo>
                  <a:cubicBezTo>
                    <a:pt x="224565" y="54043"/>
                    <a:pt x="224826" y="52868"/>
                    <a:pt x="224956" y="51562"/>
                  </a:cubicBezTo>
                  <a:lnTo>
                    <a:pt x="225348" y="49735"/>
                  </a:lnTo>
                  <a:cubicBezTo>
                    <a:pt x="225479" y="49082"/>
                    <a:pt x="225479" y="48429"/>
                    <a:pt x="225479" y="47907"/>
                  </a:cubicBezTo>
                  <a:lnTo>
                    <a:pt x="225723" y="44365"/>
                  </a:lnTo>
                  <a:close/>
                  <a:moveTo>
                    <a:pt x="118815" y="53361"/>
                  </a:moveTo>
                  <a:lnTo>
                    <a:pt x="118815" y="53361"/>
                  </a:lnTo>
                  <a:cubicBezTo>
                    <a:pt x="118357" y="54687"/>
                    <a:pt x="117899" y="55997"/>
                    <a:pt x="117375" y="57307"/>
                  </a:cubicBezTo>
                  <a:lnTo>
                    <a:pt x="118815" y="53361"/>
                  </a:lnTo>
                  <a:close/>
                  <a:moveTo>
                    <a:pt x="178999" y="7417"/>
                  </a:moveTo>
                  <a:cubicBezTo>
                    <a:pt x="181891" y="7417"/>
                    <a:pt x="184798" y="7683"/>
                    <a:pt x="187616" y="8216"/>
                  </a:cubicBezTo>
                  <a:cubicBezTo>
                    <a:pt x="194405" y="9261"/>
                    <a:pt x="200803" y="11872"/>
                    <a:pt x="206286" y="16050"/>
                  </a:cubicBezTo>
                  <a:cubicBezTo>
                    <a:pt x="211509" y="19967"/>
                    <a:pt x="215556" y="25320"/>
                    <a:pt x="217906" y="31456"/>
                  </a:cubicBezTo>
                  <a:cubicBezTo>
                    <a:pt x="218522" y="33158"/>
                    <a:pt x="218997" y="34900"/>
                    <a:pt x="219339" y="36666"/>
                  </a:cubicBezTo>
                  <a:lnTo>
                    <a:pt x="219339" y="36666"/>
                  </a:lnTo>
                  <a:cubicBezTo>
                    <a:pt x="218667" y="33287"/>
                    <a:pt x="217483" y="30031"/>
                    <a:pt x="215817" y="27017"/>
                  </a:cubicBezTo>
                  <a:cubicBezTo>
                    <a:pt x="212945" y="22056"/>
                    <a:pt x="208897" y="17747"/>
                    <a:pt x="204067" y="14744"/>
                  </a:cubicBezTo>
                  <a:cubicBezTo>
                    <a:pt x="196724" y="10010"/>
                    <a:pt x="188167" y="7564"/>
                    <a:pt x="179558" y="7564"/>
                  </a:cubicBezTo>
                  <a:cubicBezTo>
                    <a:pt x="176532" y="7564"/>
                    <a:pt x="173500" y="7866"/>
                    <a:pt x="170513" y="8477"/>
                  </a:cubicBezTo>
                  <a:cubicBezTo>
                    <a:pt x="164637" y="9522"/>
                    <a:pt x="159023" y="11741"/>
                    <a:pt x="153931" y="14744"/>
                  </a:cubicBezTo>
                  <a:cubicBezTo>
                    <a:pt x="148840" y="17747"/>
                    <a:pt x="144270" y="21664"/>
                    <a:pt x="140484" y="26234"/>
                  </a:cubicBezTo>
                  <a:lnTo>
                    <a:pt x="139048" y="27800"/>
                  </a:lnTo>
                  <a:cubicBezTo>
                    <a:pt x="138525" y="28323"/>
                    <a:pt x="138003" y="28975"/>
                    <a:pt x="137611" y="29628"/>
                  </a:cubicBezTo>
                  <a:lnTo>
                    <a:pt x="135000" y="33284"/>
                  </a:lnTo>
                  <a:cubicBezTo>
                    <a:pt x="134086" y="34459"/>
                    <a:pt x="133433" y="35765"/>
                    <a:pt x="132650" y="37070"/>
                  </a:cubicBezTo>
                  <a:lnTo>
                    <a:pt x="131475" y="39029"/>
                  </a:lnTo>
                  <a:cubicBezTo>
                    <a:pt x="131083" y="39681"/>
                    <a:pt x="130822" y="40334"/>
                    <a:pt x="130431" y="41118"/>
                  </a:cubicBezTo>
                  <a:lnTo>
                    <a:pt x="128603" y="45165"/>
                  </a:lnTo>
                  <a:cubicBezTo>
                    <a:pt x="127950" y="46471"/>
                    <a:pt x="127428" y="47907"/>
                    <a:pt x="126905" y="49343"/>
                  </a:cubicBezTo>
                  <a:cubicBezTo>
                    <a:pt x="125861" y="52085"/>
                    <a:pt x="124816" y="55088"/>
                    <a:pt x="123772" y="58091"/>
                  </a:cubicBezTo>
                  <a:cubicBezTo>
                    <a:pt x="121552" y="63966"/>
                    <a:pt x="119333" y="69841"/>
                    <a:pt x="116722" y="75455"/>
                  </a:cubicBezTo>
                  <a:cubicBezTo>
                    <a:pt x="114111" y="81200"/>
                    <a:pt x="110977" y="86814"/>
                    <a:pt x="107321" y="92036"/>
                  </a:cubicBezTo>
                  <a:cubicBezTo>
                    <a:pt x="113327" y="82897"/>
                    <a:pt x="118288" y="73105"/>
                    <a:pt x="121814" y="62791"/>
                  </a:cubicBezTo>
                  <a:cubicBezTo>
                    <a:pt x="123903" y="57699"/>
                    <a:pt x="125469" y="52215"/>
                    <a:pt x="127428" y="47385"/>
                  </a:cubicBezTo>
                  <a:lnTo>
                    <a:pt x="128211" y="45426"/>
                  </a:lnTo>
                  <a:cubicBezTo>
                    <a:pt x="128472" y="44773"/>
                    <a:pt x="128733" y="44251"/>
                    <a:pt x="128994" y="43598"/>
                  </a:cubicBezTo>
                  <a:lnTo>
                    <a:pt x="130692" y="39943"/>
                  </a:lnTo>
                  <a:cubicBezTo>
                    <a:pt x="131345" y="38768"/>
                    <a:pt x="131997" y="37592"/>
                    <a:pt x="132650" y="36417"/>
                  </a:cubicBezTo>
                  <a:cubicBezTo>
                    <a:pt x="133303" y="35242"/>
                    <a:pt x="133956" y="34067"/>
                    <a:pt x="134739" y="33023"/>
                  </a:cubicBezTo>
                  <a:cubicBezTo>
                    <a:pt x="136175" y="30803"/>
                    <a:pt x="137873" y="28584"/>
                    <a:pt x="139570" y="26625"/>
                  </a:cubicBezTo>
                  <a:cubicBezTo>
                    <a:pt x="140484" y="25711"/>
                    <a:pt x="141267" y="24536"/>
                    <a:pt x="142312" y="23622"/>
                  </a:cubicBezTo>
                  <a:lnTo>
                    <a:pt x="145053" y="21011"/>
                  </a:lnTo>
                  <a:cubicBezTo>
                    <a:pt x="148970" y="17486"/>
                    <a:pt x="153409" y="14483"/>
                    <a:pt x="158109" y="12264"/>
                  </a:cubicBezTo>
                  <a:cubicBezTo>
                    <a:pt x="162810" y="10044"/>
                    <a:pt x="167771" y="8608"/>
                    <a:pt x="172863" y="7825"/>
                  </a:cubicBezTo>
                  <a:cubicBezTo>
                    <a:pt x="174876" y="7553"/>
                    <a:pt x="176934" y="7417"/>
                    <a:pt x="178999" y="7417"/>
                  </a:cubicBezTo>
                  <a:close/>
                  <a:moveTo>
                    <a:pt x="23240" y="110054"/>
                  </a:moveTo>
                  <a:lnTo>
                    <a:pt x="23240" y="110054"/>
                  </a:lnTo>
                  <a:cubicBezTo>
                    <a:pt x="23203" y="110129"/>
                    <a:pt x="23176" y="110194"/>
                    <a:pt x="23170" y="110238"/>
                  </a:cubicBezTo>
                  <a:lnTo>
                    <a:pt x="23170" y="110238"/>
                  </a:lnTo>
                  <a:cubicBezTo>
                    <a:pt x="23161" y="110214"/>
                    <a:pt x="23191" y="110152"/>
                    <a:pt x="23240" y="110054"/>
                  </a:cubicBezTo>
                  <a:close/>
                  <a:moveTo>
                    <a:pt x="179863" y="1"/>
                  </a:moveTo>
                  <a:cubicBezTo>
                    <a:pt x="174698" y="1"/>
                    <a:pt x="169541" y="694"/>
                    <a:pt x="164507" y="2080"/>
                  </a:cubicBezTo>
                  <a:cubicBezTo>
                    <a:pt x="155629" y="4561"/>
                    <a:pt x="147403" y="9000"/>
                    <a:pt x="140484" y="15136"/>
                  </a:cubicBezTo>
                  <a:cubicBezTo>
                    <a:pt x="133825" y="21272"/>
                    <a:pt x="128342" y="28453"/>
                    <a:pt x="124164" y="36548"/>
                  </a:cubicBezTo>
                  <a:cubicBezTo>
                    <a:pt x="123250" y="38506"/>
                    <a:pt x="122205" y="40595"/>
                    <a:pt x="121291" y="42554"/>
                  </a:cubicBezTo>
                  <a:lnTo>
                    <a:pt x="118941" y="48821"/>
                  </a:lnTo>
                  <a:cubicBezTo>
                    <a:pt x="117375" y="52738"/>
                    <a:pt x="116200" y="56524"/>
                    <a:pt x="114633" y="60441"/>
                  </a:cubicBezTo>
                  <a:cubicBezTo>
                    <a:pt x="111891" y="67752"/>
                    <a:pt x="108496" y="74933"/>
                    <a:pt x="104580" y="81853"/>
                  </a:cubicBezTo>
                  <a:cubicBezTo>
                    <a:pt x="101838" y="86553"/>
                    <a:pt x="98574" y="90861"/>
                    <a:pt x="94657" y="94517"/>
                  </a:cubicBezTo>
                  <a:cubicBezTo>
                    <a:pt x="91132" y="97781"/>
                    <a:pt x="86562" y="99739"/>
                    <a:pt x="81862" y="100131"/>
                  </a:cubicBezTo>
                  <a:cubicBezTo>
                    <a:pt x="81332" y="100158"/>
                    <a:pt x="80803" y="100171"/>
                    <a:pt x="80275" y="100171"/>
                  </a:cubicBezTo>
                  <a:cubicBezTo>
                    <a:pt x="75610" y="100171"/>
                    <a:pt x="71071" y="99149"/>
                    <a:pt x="66848" y="97389"/>
                  </a:cubicBezTo>
                  <a:lnTo>
                    <a:pt x="62409" y="95823"/>
                  </a:lnTo>
                  <a:cubicBezTo>
                    <a:pt x="60842" y="95431"/>
                    <a:pt x="59275" y="95039"/>
                    <a:pt x="57708" y="94517"/>
                  </a:cubicBezTo>
                  <a:cubicBezTo>
                    <a:pt x="54444" y="93734"/>
                    <a:pt x="51311" y="93342"/>
                    <a:pt x="48047" y="93081"/>
                  </a:cubicBezTo>
                  <a:cubicBezTo>
                    <a:pt x="46915" y="93037"/>
                    <a:pt x="45798" y="93008"/>
                    <a:pt x="44691" y="93008"/>
                  </a:cubicBezTo>
                  <a:cubicBezTo>
                    <a:pt x="42476" y="93008"/>
                    <a:pt x="40300" y="93124"/>
                    <a:pt x="38124" y="93472"/>
                  </a:cubicBezTo>
                  <a:cubicBezTo>
                    <a:pt x="34730" y="93995"/>
                    <a:pt x="31466" y="94778"/>
                    <a:pt x="28332" y="95953"/>
                  </a:cubicBezTo>
                  <a:cubicBezTo>
                    <a:pt x="25068" y="97259"/>
                    <a:pt x="22065" y="98825"/>
                    <a:pt x="19324" y="100653"/>
                  </a:cubicBezTo>
                  <a:cubicBezTo>
                    <a:pt x="16582" y="102612"/>
                    <a:pt x="13971" y="104831"/>
                    <a:pt x="11751" y="107442"/>
                  </a:cubicBezTo>
                  <a:cubicBezTo>
                    <a:pt x="7182" y="112404"/>
                    <a:pt x="3918" y="118410"/>
                    <a:pt x="2220" y="124938"/>
                  </a:cubicBezTo>
                  <a:cubicBezTo>
                    <a:pt x="392" y="131466"/>
                    <a:pt x="1" y="138255"/>
                    <a:pt x="1176" y="144783"/>
                  </a:cubicBezTo>
                  <a:cubicBezTo>
                    <a:pt x="1959" y="149353"/>
                    <a:pt x="3395" y="153792"/>
                    <a:pt x="5484" y="157839"/>
                  </a:cubicBezTo>
                  <a:cubicBezTo>
                    <a:pt x="7573" y="162147"/>
                    <a:pt x="10446" y="166064"/>
                    <a:pt x="13971" y="169328"/>
                  </a:cubicBezTo>
                  <a:cubicBezTo>
                    <a:pt x="17626" y="172723"/>
                    <a:pt x="22065" y="175073"/>
                    <a:pt x="27027" y="176248"/>
                  </a:cubicBezTo>
                  <a:cubicBezTo>
                    <a:pt x="31017" y="177187"/>
                    <a:pt x="35219" y="177704"/>
                    <a:pt x="39347" y="177704"/>
                  </a:cubicBezTo>
                  <a:cubicBezTo>
                    <a:pt x="39811" y="177704"/>
                    <a:pt x="40274" y="177697"/>
                    <a:pt x="40736" y="177684"/>
                  </a:cubicBezTo>
                  <a:cubicBezTo>
                    <a:pt x="49614" y="177423"/>
                    <a:pt x="57839" y="176117"/>
                    <a:pt x="65673" y="175726"/>
                  </a:cubicBezTo>
                  <a:cubicBezTo>
                    <a:pt x="67169" y="175626"/>
                    <a:pt x="68665" y="175583"/>
                    <a:pt x="70161" y="175583"/>
                  </a:cubicBezTo>
                  <a:cubicBezTo>
                    <a:pt x="72582" y="175583"/>
                    <a:pt x="75002" y="175695"/>
                    <a:pt x="77423" y="175856"/>
                  </a:cubicBezTo>
                  <a:cubicBezTo>
                    <a:pt x="81079" y="176248"/>
                    <a:pt x="84734" y="177031"/>
                    <a:pt x="88260" y="178206"/>
                  </a:cubicBezTo>
                  <a:cubicBezTo>
                    <a:pt x="95179" y="180426"/>
                    <a:pt x="101316" y="184343"/>
                    <a:pt x="106538" y="189565"/>
                  </a:cubicBezTo>
                  <a:cubicBezTo>
                    <a:pt x="112544" y="195571"/>
                    <a:pt x="119986" y="200141"/>
                    <a:pt x="128211" y="202752"/>
                  </a:cubicBezTo>
                  <a:cubicBezTo>
                    <a:pt x="133720" y="204526"/>
                    <a:pt x="139495" y="205365"/>
                    <a:pt x="145299" y="205365"/>
                  </a:cubicBezTo>
                  <a:cubicBezTo>
                    <a:pt x="147611" y="205365"/>
                    <a:pt x="149928" y="205232"/>
                    <a:pt x="152234" y="204971"/>
                  </a:cubicBezTo>
                  <a:cubicBezTo>
                    <a:pt x="159676" y="204188"/>
                    <a:pt x="166857" y="201968"/>
                    <a:pt x="173516" y="198443"/>
                  </a:cubicBezTo>
                  <a:cubicBezTo>
                    <a:pt x="178346" y="195963"/>
                    <a:pt x="182785" y="192829"/>
                    <a:pt x="186572" y="189043"/>
                  </a:cubicBezTo>
                  <a:cubicBezTo>
                    <a:pt x="189052" y="186562"/>
                    <a:pt x="191011" y="183821"/>
                    <a:pt x="192577" y="180818"/>
                  </a:cubicBezTo>
                  <a:cubicBezTo>
                    <a:pt x="192969" y="179904"/>
                    <a:pt x="193361" y="179120"/>
                    <a:pt x="193752" y="178206"/>
                  </a:cubicBezTo>
                  <a:cubicBezTo>
                    <a:pt x="193883" y="177815"/>
                    <a:pt x="193883" y="177293"/>
                    <a:pt x="194014" y="176901"/>
                  </a:cubicBezTo>
                  <a:cubicBezTo>
                    <a:pt x="193963" y="176700"/>
                    <a:pt x="193874" y="176595"/>
                    <a:pt x="193746" y="176595"/>
                  </a:cubicBezTo>
                  <a:cubicBezTo>
                    <a:pt x="193542" y="176595"/>
                    <a:pt x="193240" y="176861"/>
                    <a:pt x="192838" y="177423"/>
                  </a:cubicBezTo>
                  <a:cubicBezTo>
                    <a:pt x="189705" y="181732"/>
                    <a:pt x="186049" y="185387"/>
                    <a:pt x="181871" y="188521"/>
                  </a:cubicBezTo>
                  <a:cubicBezTo>
                    <a:pt x="173777" y="194265"/>
                    <a:pt x="164376" y="197921"/>
                    <a:pt x="154584" y="199227"/>
                  </a:cubicBezTo>
                  <a:lnTo>
                    <a:pt x="154454" y="198443"/>
                  </a:lnTo>
                  <a:cubicBezTo>
                    <a:pt x="159284" y="197660"/>
                    <a:pt x="163854" y="196354"/>
                    <a:pt x="168293" y="194396"/>
                  </a:cubicBezTo>
                  <a:cubicBezTo>
                    <a:pt x="170904" y="193221"/>
                    <a:pt x="173646" y="191785"/>
                    <a:pt x="175996" y="190087"/>
                  </a:cubicBezTo>
                  <a:cubicBezTo>
                    <a:pt x="177302" y="189174"/>
                    <a:pt x="178607" y="188260"/>
                    <a:pt x="179652" y="187085"/>
                  </a:cubicBezTo>
                  <a:cubicBezTo>
                    <a:pt x="180305" y="186432"/>
                    <a:pt x="180696" y="186040"/>
                    <a:pt x="180696" y="185779"/>
                  </a:cubicBezTo>
                  <a:cubicBezTo>
                    <a:pt x="180725" y="185581"/>
                    <a:pt x="180569" y="185518"/>
                    <a:pt x="180326" y="185518"/>
                  </a:cubicBezTo>
                  <a:cubicBezTo>
                    <a:pt x="179899" y="185518"/>
                    <a:pt x="179203" y="185713"/>
                    <a:pt x="178766" y="185713"/>
                  </a:cubicBezTo>
                  <a:cubicBezTo>
                    <a:pt x="178306" y="185713"/>
                    <a:pt x="178134" y="185496"/>
                    <a:pt x="178868" y="184604"/>
                  </a:cubicBezTo>
                  <a:lnTo>
                    <a:pt x="178868" y="184604"/>
                  </a:lnTo>
                  <a:cubicBezTo>
                    <a:pt x="170252" y="191524"/>
                    <a:pt x="159546" y="195571"/>
                    <a:pt x="148578" y="195963"/>
                  </a:cubicBezTo>
                  <a:cubicBezTo>
                    <a:pt x="147699" y="196016"/>
                    <a:pt x="146820" y="196042"/>
                    <a:pt x="145943" y="196042"/>
                  </a:cubicBezTo>
                  <a:cubicBezTo>
                    <a:pt x="136018" y="196042"/>
                    <a:pt x="126337" y="192670"/>
                    <a:pt x="118419" y="186432"/>
                  </a:cubicBezTo>
                  <a:cubicBezTo>
                    <a:pt x="117375" y="185648"/>
                    <a:pt x="116069" y="184604"/>
                    <a:pt x="114763" y="183298"/>
                  </a:cubicBezTo>
                  <a:lnTo>
                    <a:pt x="109802" y="178859"/>
                  </a:lnTo>
                  <a:cubicBezTo>
                    <a:pt x="106538" y="175987"/>
                    <a:pt x="102882" y="173637"/>
                    <a:pt x="99096" y="171678"/>
                  </a:cubicBezTo>
                  <a:cubicBezTo>
                    <a:pt x="94788" y="169459"/>
                    <a:pt x="90218" y="167892"/>
                    <a:pt x="85648" y="166978"/>
                  </a:cubicBezTo>
                  <a:cubicBezTo>
                    <a:pt x="81079" y="165934"/>
                    <a:pt x="76379" y="165542"/>
                    <a:pt x="71809" y="165542"/>
                  </a:cubicBezTo>
                  <a:cubicBezTo>
                    <a:pt x="71379" y="165536"/>
                    <a:pt x="70950" y="165533"/>
                    <a:pt x="70521" y="165533"/>
                  </a:cubicBezTo>
                  <a:cubicBezTo>
                    <a:pt x="61847" y="165533"/>
                    <a:pt x="53535" y="166748"/>
                    <a:pt x="45697" y="167370"/>
                  </a:cubicBezTo>
                  <a:cubicBezTo>
                    <a:pt x="43592" y="167504"/>
                    <a:pt x="41504" y="167594"/>
                    <a:pt x="39466" y="167594"/>
                  </a:cubicBezTo>
                  <a:cubicBezTo>
                    <a:pt x="33541" y="167594"/>
                    <a:pt x="28037" y="166826"/>
                    <a:pt x="23763" y="164106"/>
                  </a:cubicBezTo>
                  <a:cubicBezTo>
                    <a:pt x="20760" y="162147"/>
                    <a:pt x="18279" y="159536"/>
                    <a:pt x="16451" y="156533"/>
                  </a:cubicBezTo>
                  <a:cubicBezTo>
                    <a:pt x="14493" y="153400"/>
                    <a:pt x="12926" y="150005"/>
                    <a:pt x="12012" y="146350"/>
                  </a:cubicBezTo>
                  <a:cubicBezTo>
                    <a:pt x="9923" y="139169"/>
                    <a:pt x="10315" y="131466"/>
                    <a:pt x="12926" y="124546"/>
                  </a:cubicBezTo>
                  <a:cubicBezTo>
                    <a:pt x="15668" y="117626"/>
                    <a:pt x="20629" y="111751"/>
                    <a:pt x="27027" y="107965"/>
                  </a:cubicBezTo>
                  <a:cubicBezTo>
                    <a:pt x="32353" y="104812"/>
                    <a:pt x="38403" y="103199"/>
                    <a:pt x="44575" y="103199"/>
                  </a:cubicBezTo>
                  <a:cubicBezTo>
                    <a:pt x="45816" y="103199"/>
                    <a:pt x="47062" y="103264"/>
                    <a:pt x="48308" y="103395"/>
                  </a:cubicBezTo>
                  <a:cubicBezTo>
                    <a:pt x="52094" y="103656"/>
                    <a:pt x="55881" y="104440"/>
                    <a:pt x="59536" y="105615"/>
                  </a:cubicBezTo>
                  <a:lnTo>
                    <a:pt x="65412" y="107704"/>
                  </a:lnTo>
                  <a:cubicBezTo>
                    <a:pt x="67500" y="108487"/>
                    <a:pt x="69720" y="109140"/>
                    <a:pt x="71940" y="109531"/>
                  </a:cubicBezTo>
                  <a:cubicBezTo>
                    <a:pt x="74524" y="110106"/>
                    <a:pt x="77187" y="110404"/>
                    <a:pt x="79843" y="110404"/>
                  </a:cubicBezTo>
                  <a:cubicBezTo>
                    <a:pt x="82017" y="110404"/>
                    <a:pt x="84185" y="110204"/>
                    <a:pt x="86301" y="109793"/>
                  </a:cubicBezTo>
                  <a:cubicBezTo>
                    <a:pt x="88782" y="109270"/>
                    <a:pt x="91132" y="108487"/>
                    <a:pt x="93351" y="107442"/>
                  </a:cubicBezTo>
                  <a:cubicBezTo>
                    <a:pt x="95571" y="106398"/>
                    <a:pt x="97660" y="105092"/>
                    <a:pt x="99488" y="103526"/>
                  </a:cubicBezTo>
                  <a:cubicBezTo>
                    <a:pt x="103143" y="100523"/>
                    <a:pt x="106277" y="97128"/>
                    <a:pt x="108888" y="93342"/>
                  </a:cubicBezTo>
                  <a:cubicBezTo>
                    <a:pt x="111499" y="89817"/>
                    <a:pt x="113719" y="86031"/>
                    <a:pt x="115677" y="82114"/>
                  </a:cubicBezTo>
                  <a:cubicBezTo>
                    <a:pt x="119594" y="74411"/>
                    <a:pt x="122858" y="66446"/>
                    <a:pt x="125730" y="58352"/>
                  </a:cubicBezTo>
                  <a:lnTo>
                    <a:pt x="127819" y="52346"/>
                  </a:lnTo>
                  <a:lnTo>
                    <a:pt x="129908" y="46862"/>
                  </a:lnTo>
                  <a:cubicBezTo>
                    <a:pt x="131475" y="43207"/>
                    <a:pt x="133172" y="39681"/>
                    <a:pt x="135261" y="36287"/>
                  </a:cubicBezTo>
                  <a:cubicBezTo>
                    <a:pt x="139178" y="29628"/>
                    <a:pt x="144531" y="23753"/>
                    <a:pt x="150667" y="19183"/>
                  </a:cubicBezTo>
                  <a:cubicBezTo>
                    <a:pt x="156804" y="14483"/>
                    <a:pt x="163985" y="11480"/>
                    <a:pt x="171557" y="10175"/>
                  </a:cubicBezTo>
                  <a:lnTo>
                    <a:pt x="172993" y="9914"/>
                  </a:lnTo>
                  <a:lnTo>
                    <a:pt x="174429" y="9652"/>
                  </a:lnTo>
                  <a:lnTo>
                    <a:pt x="177171" y="9391"/>
                  </a:lnTo>
                  <a:lnTo>
                    <a:pt x="181480" y="9391"/>
                  </a:lnTo>
                  <a:cubicBezTo>
                    <a:pt x="182002" y="9391"/>
                    <a:pt x="182524" y="9522"/>
                    <a:pt x="182916" y="9522"/>
                  </a:cubicBezTo>
                  <a:lnTo>
                    <a:pt x="185788" y="9783"/>
                  </a:lnTo>
                  <a:lnTo>
                    <a:pt x="188661" y="10305"/>
                  </a:lnTo>
                  <a:lnTo>
                    <a:pt x="190097" y="10436"/>
                  </a:lnTo>
                  <a:lnTo>
                    <a:pt x="191402" y="10828"/>
                  </a:lnTo>
                  <a:lnTo>
                    <a:pt x="194144" y="11611"/>
                  </a:lnTo>
                  <a:cubicBezTo>
                    <a:pt x="197669" y="12917"/>
                    <a:pt x="201064" y="14614"/>
                    <a:pt x="204197" y="16703"/>
                  </a:cubicBezTo>
                  <a:cubicBezTo>
                    <a:pt x="204847" y="17136"/>
                    <a:pt x="205407" y="17570"/>
                    <a:pt x="206027" y="18003"/>
                  </a:cubicBezTo>
                  <a:lnTo>
                    <a:pt x="206027" y="18003"/>
                  </a:lnTo>
                  <a:cubicBezTo>
                    <a:pt x="204602" y="16838"/>
                    <a:pt x="203078" y="15787"/>
                    <a:pt x="201455" y="14875"/>
                  </a:cubicBezTo>
                  <a:cubicBezTo>
                    <a:pt x="197278" y="12525"/>
                    <a:pt x="192708" y="10828"/>
                    <a:pt x="187877" y="9914"/>
                  </a:cubicBezTo>
                  <a:cubicBezTo>
                    <a:pt x="185134" y="9469"/>
                    <a:pt x="182392" y="9235"/>
                    <a:pt x="179649" y="9235"/>
                  </a:cubicBezTo>
                  <a:cubicBezTo>
                    <a:pt x="177561" y="9235"/>
                    <a:pt x="175473" y="9370"/>
                    <a:pt x="173385" y="9652"/>
                  </a:cubicBezTo>
                  <a:cubicBezTo>
                    <a:pt x="168554" y="10305"/>
                    <a:pt x="163854" y="11741"/>
                    <a:pt x="159415" y="13700"/>
                  </a:cubicBezTo>
                  <a:cubicBezTo>
                    <a:pt x="154976" y="15789"/>
                    <a:pt x="150929" y="18400"/>
                    <a:pt x="147142" y="21664"/>
                  </a:cubicBezTo>
                  <a:lnTo>
                    <a:pt x="144531" y="24145"/>
                  </a:lnTo>
                  <a:lnTo>
                    <a:pt x="143226" y="25450"/>
                  </a:lnTo>
                  <a:lnTo>
                    <a:pt x="141920" y="26756"/>
                  </a:lnTo>
                  <a:lnTo>
                    <a:pt x="139570" y="29628"/>
                  </a:lnTo>
                  <a:lnTo>
                    <a:pt x="137350" y="32631"/>
                  </a:lnTo>
                  <a:cubicBezTo>
                    <a:pt x="135914" y="34720"/>
                    <a:pt x="134609" y="36940"/>
                    <a:pt x="133303" y="39159"/>
                  </a:cubicBezTo>
                  <a:cubicBezTo>
                    <a:pt x="132781" y="40204"/>
                    <a:pt x="132258" y="41248"/>
                    <a:pt x="131736" y="42423"/>
                  </a:cubicBezTo>
                  <a:lnTo>
                    <a:pt x="130039" y="45818"/>
                  </a:lnTo>
                  <a:cubicBezTo>
                    <a:pt x="129125" y="48037"/>
                    <a:pt x="128211" y="50257"/>
                    <a:pt x="127428" y="52738"/>
                  </a:cubicBezTo>
                  <a:cubicBezTo>
                    <a:pt x="126514" y="55349"/>
                    <a:pt x="125600" y="57829"/>
                    <a:pt x="124686" y="60441"/>
                  </a:cubicBezTo>
                  <a:cubicBezTo>
                    <a:pt x="121161" y="70624"/>
                    <a:pt x="116461" y="80547"/>
                    <a:pt x="110847" y="89947"/>
                  </a:cubicBezTo>
                  <a:cubicBezTo>
                    <a:pt x="107844" y="94778"/>
                    <a:pt x="104057" y="99217"/>
                    <a:pt x="99618" y="103003"/>
                  </a:cubicBezTo>
                  <a:cubicBezTo>
                    <a:pt x="97268" y="104831"/>
                    <a:pt x="94657" y="106529"/>
                    <a:pt x="91785" y="107704"/>
                  </a:cubicBezTo>
                  <a:cubicBezTo>
                    <a:pt x="88912" y="108879"/>
                    <a:pt x="85909" y="109662"/>
                    <a:pt x="82776" y="109923"/>
                  </a:cubicBezTo>
                  <a:cubicBezTo>
                    <a:pt x="81868" y="109982"/>
                    <a:pt x="80964" y="110012"/>
                    <a:pt x="80062" y="110012"/>
                  </a:cubicBezTo>
                  <a:cubicBezTo>
                    <a:pt x="75000" y="110012"/>
                    <a:pt x="70047" y="109085"/>
                    <a:pt x="65281" y="107312"/>
                  </a:cubicBezTo>
                  <a:cubicBezTo>
                    <a:pt x="62409" y="106398"/>
                    <a:pt x="60189" y="105484"/>
                    <a:pt x="57839" y="104831"/>
                  </a:cubicBezTo>
                  <a:cubicBezTo>
                    <a:pt x="56664" y="104440"/>
                    <a:pt x="55489" y="104178"/>
                    <a:pt x="54183" y="103917"/>
                  </a:cubicBezTo>
                  <a:cubicBezTo>
                    <a:pt x="53008" y="103656"/>
                    <a:pt x="51833" y="103395"/>
                    <a:pt x="50658" y="103265"/>
                  </a:cubicBezTo>
                  <a:cubicBezTo>
                    <a:pt x="48758" y="102956"/>
                    <a:pt x="46848" y="102805"/>
                    <a:pt x="44945" y="102805"/>
                  </a:cubicBezTo>
                  <a:cubicBezTo>
                    <a:pt x="37175" y="102805"/>
                    <a:pt x="29534" y="105334"/>
                    <a:pt x="23241" y="110054"/>
                  </a:cubicBezTo>
                  <a:cubicBezTo>
                    <a:pt x="23484" y="109810"/>
                    <a:pt x="24083" y="109262"/>
                    <a:pt x="23932" y="109262"/>
                  </a:cubicBezTo>
                  <a:cubicBezTo>
                    <a:pt x="23840" y="109262"/>
                    <a:pt x="23474" y="109463"/>
                    <a:pt x="22588" y="110054"/>
                  </a:cubicBezTo>
                  <a:cubicBezTo>
                    <a:pt x="28973" y="104946"/>
                    <a:pt x="36919" y="102180"/>
                    <a:pt x="45083" y="102180"/>
                  </a:cubicBezTo>
                  <a:cubicBezTo>
                    <a:pt x="46936" y="102180"/>
                    <a:pt x="48799" y="102322"/>
                    <a:pt x="50658" y="102612"/>
                  </a:cubicBezTo>
                  <a:cubicBezTo>
                    <a:pt x="51833" y="102742"/>
                    <a:pt x="53139" y="103003"/>
                    <a:pt x="54314" y="103265"/>
                  </a:cubicBezTo>
                  <a:cubicBezTo>
                    <a:pt x="55619" y="103526"/>
                    <a:pt x="56795" y="103787"/>
                    <a:pt x="58100" y="104178"/>
                  </a:cubicBezTo>
                  <a:cubicBezTo>
                    <a:pt x="60581" y="104831"/>
                    <a:pt x="62800" y="105745"/>
                    <a:pt x="65673" y="106790"/>
                  </a:cubicBezTo>
                  <a:cubicBezTo>
                    <a:pt x="70432" y="108450"/>
                    <a:pt x="75378" y="109359"/>
                    <a:pt x="80433" y="109359"/>
                  </a:cubicBezTo>
                  <a:cubicBezTo>
                    <a:pt x="81341" y="109359"/>
                    <a:pt x="82253" y="109330"/>
                    <a:pt x="83168" y="109270"/>
                  </a:cubicBezTo>
                  <a:cubicBezTo>
                    <a:pt x="86301" y="108879"/>
                    <a:pt x="89304" y="108095"/>
                    <a:pt x="92176" y="106790"/>
                  </a:cubicBezTo>
                  <a:cubicBezTo>
                    <a:pt x="94918" y="105615"/>
                    <a:pt x="97529" y="103917"/>
                    <a:pt x="99749" y="101959"/>
                  </a:cubicBezTo>
                  <a:cubicBezTo>
                    <a:pt x="102099" y="100001"/>
                    <a:pt x="104057" y="97912"/>
                    <a:pt x="105885" y="95692"/>
                  </a:cubicBezTo>
                  <a:cubicBezTo>
                    <a:pt x="107713" y="93472"/>
                    <a:pt x="109280" y="91122"/>
                    <a:pt x="110847" y="88642"/>
                  </a:cubicBezTo>
                  <a:cubicBezTo>
                    <a:pt x="116461" y="79241"/>
                    <a:pt x="121030" y="69188"/>
                    <a:pt x="124686" y="58743"/>
                  </a:cubicBezTo>
                  <a:cubicBezTo>
                    <a:pt x="125600" y="56263"/>
                    <a:pt x="126383" y="53521"/>
                    <a:pt x="127428" y="51171"/>
                  </a:cubicBezTo>
                  <a:lnTo>
                    <a:pt x="128733" y="47646"/>
                  </a:lnTo>
                  <a:lnTo>
                    <a:pt x="129517" y="45818"/>
                  </a:lnTo>
                  <a:lnTo>
                    <a:pt x="130300" y="44121"/>
                  </a:lnTo>
                  <a:cubicBezTo>
                    <a:pt x="131345" y="41770"/>
                    <a:pt x="132520" y="39420"/>
                    <a:pt x="133825" y="37331"/>
                  </a:cubicBezTo>
                  <a:cubicBezTo>
                    <a:pt x="134478" y="36156"/>
                    <a:pt x="135131" y="35112"/>
                    <a:pt x="135784" y="34067"/>
                  </a:cubicBezTo>
                  <a:lnTo>
                    <a:pt x="138003" y="30934"/>
                  </a:lnTo>
                  <a:lnTo>
                    <a:pt x="139178" y="29367"/>
                  </a:lnTo>
                  <a:lnTo>
                    <a:pt x="140353" y="27931"/>
                  </a:lnTo>
                  <a:lnTo>
                    <a:pt x="142703" y="25320"/>
                  </a:lnTo>
                  <a:lnTo>
                    <a:pt x="145445" y="22709"/>
                  </a:lnTo>
                  <a:cubicBezTo>
                    <a:pt x="145967" y="22186"/>
                    <a:pt x="146359" y="21795"/>
                    <a:pt x="146881" y="21403"/>
                  </a:cubicBezTo>
                  <a:lnTo>
                    <a:pt x="148317" y="20228"/>
                  </a:lnTo>
                  <a:cubicBezTo>
                    <a:pt x="152234" y="17094"/>
                    <a:pt x="156543" y="14483"/>
                    <a:pt x="161112" y="12655"/>
                  </a:cubicBezTo>
                  <a:cubicBezTo>
                    <a:pt x="163462" y="11741"/>
                    <a:pt x="165812" y="10828"/>
                    <a:pt x="168293" y="10305"/>
                  </a:cubicBezTo>
                  <a:lnTo>
                    <a:pt x="171949" y="9522"/>
                  </a:lnTo>
                  <a:cubicBezTo>
                    <a:pt x="173124" y="9261"/>
                    <a:pt x="174429" y="9261"/>
                    <a:pt x="175604" y="9130"/>
                  </a:cubicBezTo>
                  <a:cubicBezTo>
                    <a:pt x="177050" y="9019"/>
                    <a:pt x="178485" y="8960"/>
                    <a:pt x="179909" y="8960"/>
                  </a:cubicBezTo>
                  <a:cubicBezTo>
                    <a:pt x="183503" y="8960"/>
                    <a:pt x="187029" y="9333"/>
                    <a:pt x="190488" y="10175"/>
                  </a:cubicBezTo>
                  <a:cubicBezTo>
                    <a:pt x="200280" y="12264"/>
                    <a:pt x="208897" y="18139"/>
                    <a:pt x="214381" y="26625"/>
                  </a:cubicBezTo>
                  <a:lnTo>
                    <a:pt x="213598" y="27017"/>
                  </a:lnTo>
                  <a:cubicBezTo>
                    <a:pt x="217123" y="33023"/>
                    <a:pt x="218689" y="39812"/>
                    <a:pt x="218037" y="46601"/>
                  </a:cubicBezTo>
                  <a:cubicBezTo>
                    <a:pt x="217906" y="48429"/>
                    <a:pt x="217645" y="50126"/>
                    <a:pt x="217253" y="51824"/>
                  </a:cubicBezTo>
                  <a:cubicBezTo>
                    <a:pt x="216992" y="53651"/>
                    <a:pt x="216470" y="55349"/>
                    <a:pt x="215948" y="57046"/>
                  </a:cubicBezTo>
                  <a:cubicBezTo>
                    <a:pt x="215425" y="58743"/>
                    <a:pt x="214773" y="60441"/>
                    <a:pt x="214120" y="62138"/>
                  </a:cubicBezTo>
                  <a:cubicBezTo>
                    <a:pt x="213467" y="63705"/>
                    <a:pt x="212553" y="65663"/>
                    <a:pt x="211770" y="67491"/>
                  </a:cubicBezTo>
                  <a:cubicBezTo>
                    <a:pt x="205242" y="81983"/>
                    <a:pt x="199236" y="97128"/>
                    <a:pt x="195841" y="113448"/>
                  </a:cubicBezTo>
                  <a:lnTo>
                    <a:pt x="195319" y="115929"/>
                  </a:lnTo>
                  <a:cubicBezTo>
                    <a:pt x="195189" y="116843"/>
                    <a:pt x="195058" y="117626"/>
                    <a:pt x="194927" y="118410"/>
                  </a:cubicBezTo>
                  <a:cubicBezTo>
                    <a:pt x="194666" y="120107"/>
                    <a:pt x="194405" y="121674"/>
                    <a:pt x="194275" y="123371"/>
                  </a:cubicBezTo>
                  <a:lnTo>
                    <a:pt x="194014" y="128202"/>
                  </a:lnTo>
                  <a:lnTo>
                    <a:pt x="194014" y="132641"/>
                  </a:lnTo>
                  <a:cubicBezTo>
                    <a:pt x="194014" y="138647"/>
                    <a:pt x="194405" y="143738"/>
                    <a:pt x="194405" y="148308"/>
                  </a:cubicBezTo>
                  <a:cubicBezTo>
                    <a:pt x="194927" y="142824"/>
                    <a:pt x="194666" y="136819"/>
                    <a:pt x="195058" y="130552"/>
                  </a:cubicBezTo>
                  <a:cubicBezTo>
                    <a:pt x="195319" y="124415"/>
                    <a:pt x="196233" y="118148"/>
                    <a:pt x="197669" y="112143"/>
                  </a:cubicBezTo>
                  <a:cubicBezTo>
                    <a:pt x="200542" y="100131"/>
                    <a:pt x="204589" y="88381"/>
                    <a:pt x="209420" y="77022"/>
                  </a:cubicBezTo>
                  <a:lnTo>
                    <a:pt x="213206" y="68535"/>
                  </a:lnTo>
                  <a:lnTo>
                    <a:pt x="215034" y="64227"/>
                  </a:lnTo>
                  <a:lnTo>
                    <a:pt x="216731" y="60180"/>
                  </a:lnTo>
                  <a:cubicBezTo>
                    <a:pt x="218820" y="54827"/>
                    <a:pt x="219864" y="49082"/>
                    <a:pt x="219995" y="43337"/>
                  </a:cubicBezTo>
                  <a:cubicBezTo>
                    <a:pt x="219995" y="42482"/>
                    <a:pt x="219963" y="41630"/>
                    <a:pt x="219900" y="40782"/>
                  </a:cubicBezTo>
                  <a:lnTo>
                    <a:pt x="219900" y="40782"/>
                  </a:lnTo>
                  <a:cubicBezTo>
                    <a:pt x="220164" y="44070"/>
                    <a:pt x="220004" y="47393"/>
                    <a:pt x="219473" y="50649"/>
                  </a:cubicBezTo>
                  <a:cubicBezTo>
                    <a:pt x="219212" y="52215"/>
                    <a:pt x="218820" y="53782"/>
                    <a:pt x="218428" y="55349"/>
                  </a:cubicBezTo>
                  <a:lnTo>
                    <a:pt x="217775" y="57699"/>
                  </a:lnTo>
                  <a:lnTo>
                    <a:pt x="217384" y="58874"/>
                  </a:lnTo>
                  <a:cubicBezTo>
                    <a:pt x="217253" y="59266"/>
                    <a:pt x="217123" y="59657"/>
                    <a:pt x="216992" y="60049"/>
                  </a:cubicBezTo>
                  <a:cubicBezTo>
                    <a:pt x="216339" y="61485"/>
                    <a:pt x="215687" y="63052"/>
                    <a:pt x="215164" y="64619"/>
                  </a:cubicBezTo>
                  <a:lnTo>
                    <a:pt x="213075" y="69319"/>
                  </a:lnTo>
                  <a:cubicBezTo>
                    <a:pt x="207331" y="81853"/>
                    <a:pt x="202630" y="94778"/>
                    <a:pt x="199105" y="107965"/>
                  </a:cubicBezTo>
                  <a:cubicBezTo>
                    <a:pt x="197408" y="114623"/>
                    <a:pt x="196233" y="121543"/>
                    <a:pt x="195841" y="128332"/>
                  </a:cubicBezTo>
                  <a:cubicBezTo>
                    <a:pt x="195189" y="135252"/>
                    <a:pt x="195711" y="142172"/>
                    <a:pt x="195189" y="148308"/>
                  </a:cubicBezTo>
                  <a:cubicBezTo>
                    <a:pt x="195058" y="149744"/>
                    <a:pt x="194927" y="151050"/>
                    <a:pt x="194797" y="152355"/>
                  </a:cubicBezTo>
                  <a:lnTo>
                    <a:pt x="194014" y="156403"/>
                  </a:lnTo>
                  <a:cubicBezTo>
                    <a:pt x="193752" y="158100"/>
                    <a:pt x="193361" y="159797"/>
                    <a:pt x="192969" y="161364"/>
                  </a:cubicBezTo>
                  <a:cubicBezTo>
                    <a:pt x="192708" y="162931"/>
                    <a:pt x="192186" y="164498"/>
                    <a:pt x="191794" y="165803"/>
                  </a:cubicBezTo>
                  <a:cubicBezTo>
                    <a:pt x="191272" y="168675"/>
                    <a:pt x="190358" y="171026"/>
                    <a:pt x="189836" y="172853"/>
                  </a:cubicBezTo>
                  <a:cubicBezTo>
                    <a:pt x="189444" y="174551"/>
                    <a:pt x="189183" y="175726"/>
                    <a:pt x="189574" y="175856"/>
                  </a:cubicBezTo>
                  <a:cubicBezTo>
                    <a:pt x="189593" y="175865"/>
                    <a:pt x="189614" y="175870"/>
                    <a:pt x="189637" y="175870"/>
                  </a:cubicBezTo>
                  <a:cubicBezTo>
                    <a:pt x="189948" y="175870"/>
                    <a:pt x="190710" y="175048"/>
                    <a:pt x="191925" y="172984"/>
                  </a:cubicBezTo>
                  <a:cubicBezTo>
                    <a:pt x="194144" y="169328"/>
                    <a:pt x="195972" y="165542"/>
                    <a:pt x="197278" y="161495"/>
                  </a:cubicBezTo>
                  <a:cubicBezTo>
                    <a:pt x="197800" y="159797"/>
                    <a:pt x="198191" y="158100"/>
                    <a:pt x="198453" y="156403"/>
                  </a:cubicBezTo>
                  <a:cubicBezTo>
                    <a:pt x="198714" y="155358"/>
                    <a:pt x="198844" y="154444"/>
                    <a:pt x="198975" y="153400"/>
                  </a:cubicBezTo>
                  <a:cubicBezTo>
                    <a:pt x="199236" y="152486"/>
                    <a:pt x="199236" y="151441"/>
                    <a:pt x="199366" y="150528"/>
                  </a:cubicBezTo>
                  <a:cubicBezTo>
                    <a:pt x="199628" y="148700"/>
                    <a:pt x="199628" y="147002"/>
                    <a:pt x="199628" y="145827"/>
                  </a:cubicBezTo>
                  <a:lnTo>
                    <a:pt x="199628" y="143869"/>
                  </a:lnTo>
                  <a:cubicBezTo>
                    <a:pt x="199783" y="142934"/>
                    <a:pt x="199960" y="142578"/>
                    <a:pt x="200140" y="142578"/>
                  </a:cubicBezTo>
                  <a:cubicBezTo>
                    <a:pt x="200414" y="142578"/>
                    <a:pt x="200697" y="143396"/>
                    <a:pt x="200933" y="144261"/>
                  </a:cubicBezTo>
                  <a:cubicBezTo>
                    <a:pt x="201064" y="139430"/>
                    <a:pt x="200933" y="134730"/>
                    <a:pt x="201194" y="130030"/>
                  </a:cubicBezTo>
                  <a:cubicBezTo>
                    <a:pt x="201325" y="127679"/>
                    <a:pt x="201455" y="125329"/>
                    <a:pt x="201847" y="122979"/>
                  </a:cubicBezTo>
                  <a:cubicBezTo>
                    <a:pt x="202239" y="120760"/>
                    <a:pt x="202500" y="118410"/>
                    <a:pt x="203022" y="116060"/>
                  </a:cubicBezTo>
                  <a:cubicBezTo>
                    <a:pt x="204850" y="106790"/>
                    <a:pt x="207592" y="97781"/>
                    <a:pt x="210986" y="88903"/>
                  </a:cubicBezTo>
                  <a:cubicBezTo>
                    <a:pt x="212814" y="84464"/>
                    <a:pt x="214511" y="80155"/>
                    <a:pt x="216339" y="75716"/>
                  </a:cubicBezTo>
                  <a:cubicBezTo>
                    <a:pt x="218297" y="71278"/>
                    <a:pt x="220255" y="67101"/>
                    <a:pt x="222083" y="62402"/>
                  </a:cubicBezTo>
                  <a:lnTo>
                    <a:pt x="222083" y="62402"/>
                  </a:lnTo>
                  <a:cubicBezTo>
                    <a:pt x="220255" y="67101"/>
                    <a:pt x="218428" y="71409"/>
                    <a:pt x="216470" y="75847"/>
                  </a:cubicBezTo>
                  <a:cubicBezTo>
                    <a:pt x="214511" y="80155"/>
                    <a:pt x="212814" y="84725"/>
                    <a:pt x="211117" y="89164"/>
                  </a:cubicBezTo>
                  <a:cubicBezTo>
                    <a:pt x="207722" y="98042"/>
                    <a:pt x="204981" y="107312"/>
                    <a:pt x="203153" y="116712"/>
                  </a:cubicBezTo>
                  <a:cubicBezTo>
                    <a:pt x="202761" y="119062"/>
                    <a:pt x="202239" y="121412"/>
                    <a:pt x="202108" y="123763"/>
                  </a:cubicBezTo>
                  <a:cubicBezTo>
                    <a:pt x="201978" y="126113"/>
                    <a:pt x="201586" y="128463"/>
                    <a:pt x="201586" y="130813"/>
                  </a:cubicBezTo>
                  <a:cubicBezTo>
                    <a:pt x="201325" y="135644"/>
                    <a:pt x="201455" y="140474"/>
                    <a:pt x="201325" y="145436"/>
                  </a:cubicBezTo>
                  <a:cubicBezTo>
                    <a:pt x="201466" y="145789"/>
                    <a:pt x="201607" y="146027"/>
                    <a:pt x="201749" y="146027"/>
                  </a:cubicBezTo>
                  <a:cubicBezTo>
                    <a:pt x="201868" y="146027"/>
                    <a:pt x="201988" y="145855"/>
                    <a:pt x="202108" y="145436"/>
                  </a:cubicBezTo>
                  <a:cubicBezTo>
                    <a:pt x="202500" y="142824"/>
                    <a:pt x="202761" y="140344"/>
                    <a:pt x="202761" y="137863"/>
                  </a:cubicBezTo>
                  <a:cubicBezTo>
                    <a:pt x="202892" y="134860"/>
                    <a:pt x="202892" y="130291"/>
                    <a:pt x="203544" y="124546"/>
                  </a:cubicBezTo>
                  <a:cubicBezTo>
                    <a:pt x="204328" y="118018"/>
                    <a:pt x="205633" y="111620"/>
                    <a:pt x="207461" y="105354"/>
                  </a:cubicBezTo>
                  <a:cubicBezTo>
                    <a:pt x="208245" y="101828"/>
                    <a:pt x="209550" y="98303"/>
                    <a:pt x="210725" y="94778"/>
                  </a:cubicBezTo>
                  <a:cubicBezTo>
                    <a:pt x="211770" y="91122"/>
                    <a:pt x="213206" y="87728"/>
                    <a:pt x="214511" y="84333"/>
                  </a:cubicBezTo>
                  <a:cubicBezTo>
                    <a:pt x="215687" y="80939"/>
                    <a:pt x="217253" y="77544"/>
                    <a:pt x="218559" y="74541"/>
                  </a:cubicBezTo>
                  <a:cubicBezTo>
                    <a:pt x="219212" y="72974"/>
                    <a:pt x="219864" y="71408"/>
                    <a:pt x="220517" y="69972"/>
                  </a:cubicBezTo>
                  <a:cubicBezTo>
                    <a:pt x="221170" y="68535"/>
                    <a:pt x="221823" y="67099"/>
                    <a:pt x="222345" y="65663"/>
                  </a:cubicBezTo>
                  <a:cubicBezTo>
                    <a:pt x="226131" y="57568"/>
                    <a:pt x="227829" y="48690"/>
                    <a:pt x="227306" y="39681"/>
                  </a:cubicBezTo>
                  <a:cubicBezTo>
                    <a:pt x="227176" y="38637"/>
                    <a:pt x="227045" y="37462"/>
                    <a:pt x="226784" y="36287"/>
                  </a:cubicBezTo>
                  <a:cubicBezTo>
                    <a:pt x="226654" y="35242"/>
                    <a:pt x="226523" y="34067"/>
                    <a:pt x="226131" y="32892"/>
                  </a:cubicBezTo>
                  <a:cubicBezTo>
                    <a:pt x="224956" y="28453"/>
                    <a:pt x="222998" y="24145"/>
                    <a:pt x="220517" y="20228"/>
                  </a:cubicBezTo>
                  <a:cubicBezTo>
                    <a:pt x="219864" y="19183"/>
                    <a:pt x="219081" y="18400"/>
                    <a:pt x="218298" y="17356"/>
                  </a:cubicBezTo>
                  <a:lnTo>
                    <a:pt x="217253" y="16050"/>
                  </a:lnTo>
                  <a:lnTo>
                    <a:pt x="216078" y="14744"/>
                  </a:lnTo>
                  <a:cubicBezTo>
                    <a:pt x="209550" y="8086"/>
                    <a:pt x="201194" y="3386"/>
                    <a:pt x="192055" y="1297"/>
                  </a:cubicBezTo>
                  <a:cubicBezTo>
                    <a:pt x="188023" y="433"/>
                    <a:pt x="183940" y="1"/>
                    <a:pt x="1798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3" name="Synergistically utilize technically sound portals with frictionless chains. Dramatically customize…"/>
          <p:cNvSpPr txBox="1"/>
          <p:nvPr/>
        </p:nvSpPr>
        <p:spPr>
          <a:xfrm>
            <a:off x="894080" y="1882775"/>
            <a:ext cx="9244965" cy="36893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0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40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</a:t>
            </a:r>
            <a:endParaRPr lang="zh-CN" sz="240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7210" y="528955"/>
            <a:ext cx="3465830" cy="637540"/>
            <a:chOff x="846" y="833"/>
            <a:chExt cx="5458" cy="100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846" y="833"/>
              <a:ext cx="5458" cy="899"/>
              <a:chOff x="963832" y="1991889"/>
              <a:chExt cx="4126328" cy="679673"/>
            </a:xfrm>
          </p:grpSpPr>
          <p:sp>
            <p:nvSpPr>
              <p:cNvPr id="4" name="Rounded Rectangle 23"/>
              <p:cNvSpPr/>
              <p:nvPr>
                <p:custDataLst>
                  <p:tags r:id="rId1"/>
                </p:custDataLst>
              </p:nvPr>
            </p:nvSpPr>
            <p:spPr>
              <a:xfrm>
                <a:off x="963832" y="1991889"/>
                <a:ext cx="4126328" cy="679673"/>
              </a:xfrm>
              <a:prstGeom prst="roundRect">
                <a:avLst>
                  <a:gd name="adj" fmla="val 50000"/>
                </a:avLst>
              </a:prstGeom>
              <a:solidFill>
                <a:srgbClr val="264CD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文本框 4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823588" y="2120554"/>
                <a:ext cx="3013058" cy="47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r>
                  <a:rPr lang="zh-CN" altLang="en-US" sz="2000">
                    <a:solidFill>
                      <a:schemeClr val="bg1"/>
                    </a:solidFill>
                    <a:cs typeface="+mn-ea"/>
                    <a:sym typeface="+mn-lt"/>
                  </a:rPr>
                  <a:t>过程分析</a:t>
                </a:r>
                <a:r>
                  <a:rPr lang="en-US" altLang="zh-CN" sz="2000">
                    <a:solidFill>
                      <a:schemeClr val="bg1"/>
                    </a:solidFill>
                    <a:cs typeface="+mn-ea"/>
                    <a:sym typeface="+mn-lt"/>
                  </a:rPr>
                  <a:t>/</a:t>
                </a:r>
                <a:endParaRPr lang="zh-CN" altLang="en-US" sz="20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 descr="3b32313536333934393bbcd3c3dccec4bcf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7" y="957"/>
              <a:ext cx="880" cy="88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28725" y="16021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/>
              <a:t>设计倒计时系统</a:t>
            </a:r>
            <a:endParaRPr 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228725" y="2125980"/>
            <a:ext cx="88131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根据变量的显示以及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字符的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格式化，设计一个倒计时系统。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、通过按键启动倒计时。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配有倒计时提示语。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、通过彩灯颜色区分倒计时前后时段。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3b32313536353338303bb7d6cef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706610" y="4902835"/>
            <a:ext cx="1471295" cy="1471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918*3103*1028*1028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ZWU3NGJjNTVmMDU2MTgwMDdjN2Q3OTA3MjU3NWE3NjUifQ=="/>
  <p:tag name="ISPRING_PRESENTATION_TITLE" val="PowerPoint 演示文稿"/>
  <p:tag name="KSO_WPP_MARK_KEY" val="53271329-e98d-4dbe-ab29-1a069d749135"/>
  <p:tag name="commondata" val="eyJoZGlkIjoiNjk5YjgwNGJkMGRmZTQ0ZjM3MWM0ZmU5MTI3NTg2MDYifQ=="/>
  <p:tag name="resource_record_key" val="{&quot;13&quot;:[4563109,20481688],&quot;70&quot;:[3316230,3317785]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4unmjt3y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WPS 演示</Application>
  <PresentationFormat/>
  <Paragraphs>112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Fira Sans Extra Condensed</vt:lpstr>
      <vt:lpstr>ZWSimpleStroke</vt:lpstr>
      <vt:lpstr>Arial</vt:lpstr>
      <vt:lpstr>微软雅黑</vt:lpstr>
      <vt:lpstr>Roboto Bold</vt:lpstr>
      <vt:lpstr>Arial Unicode MS</vt:lpstr>
      <vt:lpstr>等线</vt:lpstr>
      <vt:lpstr>Calibri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山那边</cp:lastModifiedBy>
  <cp:revision>58</cp:revision>
  <cp:lastPrinted>2022-09-12T16:00:00Z</cp:lastPrinted>
  <dcterms:created xsi:type="dcterms:W3CDTF">2022-09-26T02:57:00Z</dcterms:created>
  <dcterms:modified xsi:type="dcterms:W3CDTF">2024-11-20T07:34:40Z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A2D3D32EA36F49329F276A9BEE974C1A_13</vt:lpwstr>
  </property>
  <property fmtid="{D5CDD505-2E9C-101B-9397-08002B2CF9AE}" pid="3" name="KSOProductBuildVer">
    <vt:lpwstr>2052-12.1.0.18912</vt:lpwstr>
  </property>
</Properties>
</file>