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3.svg" ContentType="image/svg+xml"/>
  <Override PartName="/ppt/media/image19.svg" ContentType="image/svg+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19"/>
  </p:handoutMasterIdLst>
  <p:sldIdLst>
    <p:sldId id="256" r:id="rId3"/>
    <p:sldId id="257" r:id="rId4"/>
    <p:sldId id="259" r:id="rId5"/>
    <p:sldId id="265" r:id="rId6"/>
    <p:sldId id="458" r:id="rId8"/>
    <p:sldId id="528" r:id="rId9"/>
    <p:sldId id="562" r:id="rId10"/>
    <p:sldId id="563" r:id="rId11"/>
    <p:sldId id="570" r:id="rId12"/>
    <p:sldId id="460" r:id="rId13"/>
    <p:sldId id="490" r:id="rId14"/>
    <p:sldId id="469" r:id="rId15"/>
    <p:sldId id="468" r:id="rId16"/>
    <p:sldId id="479" r:id="rId17"/>
    <p:sldId id="261" r:id="rId18"/>
  </p:sldIdLst>
  <p:sldSz cx="12192000" cy="6858000"/>
  <p:notesSz cx="6858000" cy="9144000"/>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4" userDrawn="1">
          <p15:clr>
            <a:srgbClr val="A4A3A4"/>
          </p15:clr>
        </p15:guide>
        <p15:guide id="2" pos="37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48" autoAdjust="0"/>
    <p:restoredTop sz="94660"/>
  </p:normalViewPr>
  <p:slideViewPr>
    <p:cSldViewPr snapToGrid="0" showGuides="1">
      <p:cViewPr>
        <p:scale>
          <a:sx n="66" d="100"/>
          <a:sy n="66" d="100"/>
        </p:scale>
        <p:origin x="-2064" y="-1146"/>
      </p:cViewPr>
      <p:guideLst>
        <p:guide orient="horz" pos="2204"/>
        <p:guide pos="3719"/>
      </p:guideLst>
    </p:cSldViewPr>
  </p:slideViewPr>
  <p:notesTextViewPr>
    <p:cViewPr>
      <p:scale>
        <a:sx n="1" d="1"/>
        <a:sy n="1" d="1"/>
      </p:scale>
      <p:origin x="0" y="0"/>
    </p:cViewPr>
  </p:notesTextViewPr>
  <p:sorterViewPr>
    <p:cViewPr>
      <p:scale>
        <a:sx n="50" d="100"/>
        <a:sy n="50"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gs" Target="tags/tag7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1"/>
        <p:cNvGrpSpPr/>
        <p:nvPr/>
      </p:nvGrpSpPr>
      <p:grpSpPr>
        <a:xfrm>
          <a:off x="0" y="0"/>
          <a:ext cx="0" cy="0"/>
          <a:chOff x="0" y="0"/>
          <a:chExt cx="0" cy="0"/>
        </a:xfrm>
      </p:grpSpPr>
      <p:sp>
        <p:nvSpPr>
          <p:cNvPr id="562" name="Google Shape;562;g97e2c5d167_0_107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63" name="Google Shape;563;g97e2c5d167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1"/>
        <p:cNvGrpSpPr/>
        <p:nvPr/>
      </p:nvGrpSpPr>
      <p:grpSpPr>
        <a:xfrm>
          <a:off x="0" y="0"/>
          <a:ext cx="0" cy="0"/>
          <a:chOff x="0" y="0"/>
          <a:chExt cx="0" cy="0"/>
        </a:xfrm>
      </p:grpSpPr>
      <p:sp>
        <p:nvSpPr>
          <p:cNvPr id="562" name="Google Shape;562;g97e2c5d167_0_107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63" name="Google Shape;563;g97e2c5d167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1"/>
        <p:cNvGrpSpPr/>
        <p:nvPr/>
      </p:nvGrpSpPr>
      <p:grpSpPr>
        <a:xfrm>
          <a:off x="0" y="0"/>
          <a:ext cx="0" cy="0"/>
          <a:chOff x="0" y="0"/>
          <a:chExt cx="0" cy="0"/>
        </a:xfrm>
      </p:grpSpPr>
      <p:sp>
        <p:nvSpPr>
          <p:cNvPr id="562" name="Google Shape;562;g97e2c5d167_0_107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63" name="Google Shape;563;g97e2c5d167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1"/>
        <p:cNvGrpSpPr/>
        <p:nvPr/>
      </p:nvGrpSpPr>
      <p:grpSpPr>
        <a:xfrm>
          <a:off x="0" y="0"/>
          <a:ext cx="0" cy="0"/>
          <a:chOff x="0" y="0"/>
          <a:chExt cx="0" cy="0"/>
        </a:xfrm>
      </p:grpSpPr>
      <p:sp>
        <p:nvSpPr>
          <p:cNvPr id="562" name="Google Shape;562;g97e2c5d167_0_107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63" name="Google Shape;563;g97e2c5d167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1"/>
        <p:cNvGrpSpPr/>
        <p:nvPr/>
      </p:nvGrpSpPr>
      <p:grpSpPr>
        <a:xfrm>
          <a:off x="0" y="0"/>
          <a:ext cx="0" cy="0"/>
          <a:chOff x="0" y="0"/>
          <a:chExt cx="0" cy="0"/>
        </a:xfrm>
      </p:grpSpPr>
      <p:sp>
        <p:nvSpPr>
          <p:cNvPr id="562" name="Google Shape;562;g97e2c5d167_0_107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63" name="Google Shape;563;g97e2c5d167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1"/>
        <p:cNvGrpSpPr/>
        <p:nvPr/>
      </p:nvGrpSpPr>
      <p:grpSpPr>
        <a:xfrm>
          <a:off x="0" y="0"/>
          <a:ext cx="0" cy="0"/>
          <a:chOff x="0" y="0"/>
          <a:chExt cx="0" cy="0"/>
        </a:xfrm>
      </p:grpSpPr>
      <p:sp>
        <p:nvSpPr>
          <p:cNvPr id="562" name="Google Shape;562;g97e2c5d167_0_107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63" name="Google Shape;563;g97e2c5d167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09600" y="548633"/>
            <a:ext cx="10972800" cy="524800"/>
          </a:xfrm>
          <a:prstGeom prst="rect">
            <a:avLst/>
          </a:prstGeom>
        </p:spPr>
        <p:txBody>
          <a:bodyPr spcFirstLastPara="1" wrap="square" lIns="91425" tIns="91425" rIns="91425" bIns="91425" anchor="ctr" anchorCtr="0">
            <a:noAutofit/>
          </a:bodyPr>
          <a:lstStyle>
            <a:lvl1pPr lvl="0">
              <a:spcBef>
                <a:spcPct val="0"/>
              </a:spcBef>
              <a:spcAft>
                <a:spcPct val="0"/>
              </a:spcAft>
              <a:buClr>
                <a:srgbClr val="000000"/>
              </a:buClr>
              <a:buSzPts val="2400"/>
              <a:buFont typeface="Fira Sans Extra Condensed"/>
              <a:buNone/>
              <a:defRPr sz="3200">
                <a:solidFill>
                  <a:srgbClr val="000000"/>
                </a:solidFill>
                <a:latin typeface="Fira Sans Extra Condensed"/>
                <a:ea typeface="Fira Sans Extra Condensed"/>
                <a:cs typeface="Fira Sans Extra Condensed"/>
                <a:sym typeface="Fira Sans Extra Condensed"/>
              </a:defRPr>
            </a:lvl1pPr>
            <a:lvl2pPr lvl="1">
              <a:spcBef>
                <a:spcPct val="0"/>
              </a:spcBef>
              <a:spcAft>
                <a:spcPct val="0"/>
              </a:spcAft>
              <a:buClr>
                <a:srgbClr val="000000"/>
              </a:buClr>
              <a:buSzPts val="2800"/>
              <a:buFont typeface="Fira Sans Extra Condensed"/>
              <a:buNone/>
              <a:defRPr b="1">
                <a:solidFill>
                  <a:srgbClr val="000000"/>
                </a:solidFill>
                <a:latin typeface="Fira Sans Extra Condensed"/>
                <a:ea typeface="Fira Sans Extra Condensed"/>
                <a:cs typeface="Fira Sans Extra Condensed"/>
                <a:sym typeface="Fira Sans Extra Condensed"/>
              </a:defRPr>
            </a:lvl2pPr>
            <a:lvl3pPr lvl="2">
              <a:spcBef>
                <a:spcPct val="0"/>
              </a:spcBef>
              <a:spcAft>
                <a:spcPct val="0"/>
              </a:spcAft>
              <a:buClr>
                <a:srgbClr val="000000"/>
              </a:buClr>
              <a:buSzPts val="2800"/>
              <a:buFont typeface="Fira Sans Extra Condensed"/>
              <a:buNone/>
              <a:defRPr b="1">
                <a:solidFill>
                  <a:srgbClr val="000000"/>
                </a:solidFill>
                <a:latin typeface="Fira Sans Extra Condensed"/>
                <a:ea typeface="Fira Sans Extra Condensed"/>
                <a:cs typeface="Fira Sans Extra Condensed"/>
                <a:sym typeface="Fira Sans Extra Condensed"/>
              </a:defRPr>
            </a:lvl3pPr>
            <a:lvl4pPr lvl="3">
              <a:spcBef>
                <a:spcPct val="0"/>
              </a:spcBef>
              <a:spcAft>
                <a:spcPct val="0"/>
              </a:spcAft>
              <a:buClr>
                <a:srgbClr val="000000"/>
              </a:buClr>
              <a:buSzPts val="2800"/>
              <a:buFont typeface="Fira Sans Extra Condensed"/>
              <a:buNone/>
              <a:defRPr b="1">
                <a:solidFill>
                  <a:srgbClr val="000000"/>
                </a:solidFill>
                <a:latin typeface="Fira Sans Extra Condensed"/>
                <a:ea typeface="Fira Sans Extra Condensed"/>
                <a:cs typeface="Fira Sans Extra Condensed"/>
                <a:sym typeface="Fira Sans Extra Condensed"/>
              </a:defRPr>
            </a:lvl4pPr>
            <a:lvl5pPr lvl="4">
              <a:spcBef>
                <a:spcPct val="0"/>
              </a:spcBef>
              <a:spcAft>
                <a:spcPct val="0"/>
              </a:spcAft>
              <a:buClr>
                <a:srgbClr val="000000"/>
              </a:buClr>
              <a:buSzPts val="2800"/>
              <a:buFont typeface="Fira Sans Extra Condensed"/>
              <a:buNone/>
              <a:defRPr b="1">
                <a:solidFill>
                  <a:srgbClr val="000000"/>
                </a:solidFill>
                <a:latin typeface="Fira Sans Extra Condensed"/>
                <a:ea typeface="Fira Sans Extra Condensed"/>
                <a:cs typeface="Fira Sans Extra Condensed"/>
                <a:sym typeface="Fira Sans Extra Condensed"/>
              </a:defRPr>
            </a:lvl5pPr>
            <a:lvl6pPr lvl="5">
              <a:spcBef>
                <a:spcPct val="0"/>
              </a:spcBef>
              <a:spcAft>
                <a:spcPct val="0"/>
              </a:spcAft>
              <a:buClr>
                <a:srgbClr val="000000"/>
              </a:buClr>
              <a:buSzPts val="2800"/>
              <a:buFont typeface="Fira Sans Extra Condensed"/>
              <a:buNone/>
              <a:defRPr b="1">
                <a:solidFill>
                  <a:srgbClr val="000000"/>
                </a:solidFill>
                <a:latin typeface="Fira Sans Extra Condensed"/>
                <a:ea typeface="Fira Sans Extra Condensed"/>
                <a:cs typeface="Fira Sans Extra Condensed"/>
                <a:sym typeface="Fira Sans Extra Condensed"/>
              </a:defRPr>
            </a:lvl6pPr>
            <a:lvl7pPr lvl="6">
              <a:spcBef>
                <a:spcPct val="0"/>
              </a:spcBef>
              <a:spcAft>
                <a:spcPct val="0"/>
              </a:spcAft>
              <a:buClr>
                <a:srgbClr val="000000"/>
              </a:buClr>
              <a:buSzPts val="2800"/>
              <a:buFont typeface="Fira Sans Extra Condensed"/>
              <a:buNone/>
              <a:defRPr b="1">
                <a:solidFill>
                  <a:srgbClr val="000000"/>
                </a:solidFill>
                <a:latin typeface="Fira Sans Extra Condensed"/>
                <a:ea typeface="Fira Sans Extra Condensed"/>
                <a:cs typeface="Fira Sans Extra Condensed"/>
                <a:sym typeface="Fira Sans Extra Condensed"/>
              </a:defRPr>
            </a:lvl7pPr>
            <a:lvl8pPr lvl="7">
              <a:spcBef>
                <a:spcPct val="0"/>
              </a:spcBef>
              <a:spcAft>
                <a:spcPct val="0"/>
              </a:spcAft>
              <a:buClr>
                <a:srgbClr val="000000"/>
              </a:buClr>
              <a:buSzPts val="2800"/>
              <a:buFont typeface="Fira Sans Extra Condensed"/>
              <a:buNone/>
              <a:defRPr b="1">
                <a:solidFill>
                  <a:srgbClr val="000000"/>
                </a:solidFill>
                <a:latin typeface="Fira Sans Extra Condensed"/>
                <a:ea typeface="Fira Sans Extra Condensed"/>
                <a:cs typeface="Fira Sans Extra Condensed"/>
                <a:sym typeface="Fira Sans Extra Condensed"/>
              </a:defRPr>
            </a:lvl8pPr>
            <a:lvl9pPr lvl="8">
              <a:spcBef>
                <a:spcPct val="0"/>
              </a:spcBef>
              <a:spcAft>
                <a:spcPct val="0"/>
              </a:spcAft>
              <a:buClr>
                <a:srgbClr val="000000"/>
              </a:buClr>
              <a:buSzPts val="2800"/>
              <a:buFont typeface="Fira Sans Extra Condensed"/>
              <a:buNone/>
              <a:defRPr b="1">
                <a:solidFill>
                  <a:srgbClr val="000000"/>
                </a:solidFill>
                <a:latin typeface="Fira Sans Extra Condensed"/>
                <a:ea typeface="Fira Sans Extra Condensed"/>
                <a:cs typeface="Fira Sans Extra Condensed"/>
                <a:sym typeface="Fira Sans Extra Condensed"/>
              </a:defRPr>
            </a:lvl9pPr>
          </a:lstStyle>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file:///D:\qq&#25991;&#20214;\712321467\Image\C2C\Image2\%7b75232B38-A165-1FB7-499C-2E1C792CACB5%7d.png" TargetMode="External"/><Relationship Id="rId4" Type="http://schemas.openxmlformats.org/officeDocument/2006/relationships/image" Target="../media/image1.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nvPicPr>
        <p:blipFill>
          <a:blip r:embed="rId4" r:link="rId5"/>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jpeg"/><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0.png"/><Relationship Id="rId7" Type="http://schemas.openxmlformats.org/officeDocument/2006/relationships/image" Target="../media/image19.svg"/><Relationship Id="rId6" Type="http://schemas.openxmlformats.org/officeDocument/2006/relationships/image" Target="../media/image18.png"/><Relationship Id="rId5" Type="http://schemas.openxmlformats.org/officeDocument/2006/relationships/tags" Target="../tags/tag60.xml"/><Relationship Id="rId4" Type="http://schemas.openxmlformats.org/officeDocument/2006/relationships/image" Target="../media/image3.png"/><Relationship Id="rId3" Type="http://schemas.openxmlformats.org/officeDocument/2006/relationships/tags" Target="../tags/tag59.xml"/><Relationship Id="rId2" Type="http://schemas.openxmlformats.org/officeDocument/2006/relationships/tags" Target="../tags/tag58.xml"/><Relationship Id="rId10" Type="http://schemas.openxmlformats.org/officeDocument/2006/relationships/notesSlide" Target="../notesSlides/notesSlide6.xml"/><Relationship Id="rId1" Type="http://schemas.openxmlformats.org/officeDocument/2006/relationships/tags" Target="../tags/tag5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22.png"/><Relationship Id="rId6" Type="http://schemas.openxmlformats.org/officeDocument/2006/relationships/tags" Target="../tags/tag64.xml"/><Relationship Id="rId5" Type="http://schemas.openxmlformats.org/officeDocument/2006/relationships/image" Target="../media/image3.png"/><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9" Type="http://schemas.openxmlformats.org/officeDocument/2006/relationships/tags" Target="../tags/tag69.xml"/><Relationship Id="rId8" Type="http://schemas.microsoft.com/office/2007/relationships/media" Target="../media/media1.mp4"/><Relationship Id="rId7" Type="http://schemas.openxmlformats.org/officeDocument/2006/relationships/video" Target="../media/media1.mp4"/><Relationship Id="rId6" Type="http://schemas.openxmlformats.org/officeDocument/2006/relationships/tags" Target="../tags/tag68.xml"/><Relationship Id="rId5" Type="http://schemas.openxmlformats.org/officeDocument/2006/relationships/image" Target="../media/image3.png"/><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1" Type="http://schemas.openxmlformats.org/officeDocument/2006/relationships/slideLayout" Target="../slideLayouts/slideLayout3.xml"/><Relationship Id="rId10" Type="http://schemas.openxmlformats.org/officeDocument/2006/relationships/image" Target="../media/image23.png"/><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jpeg"/><Relationship Id="rId3" Type="http://schemas.openxmlformats.org/officeDocument/2006/relationships/tags" Target="../tags/tag70.xml"/><Relationship Id="rId2" Type="http://schemas.openxmlformats.org/officeDocument/2006/relationships/image" Target="../media/image24.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7.png"/><Relationship Id="rId29" Type="http://schemas.openxmlformats.org/officeDocument/2006/relationships/slideLayout" Target="../slideLayouts/slideLayout1.xml"/><Relationship Id="rId28" Type="http://schemas.openxmlformats.org/officeDocument/2006/relationships/tags" Target="../tags/tag26.xml"/><Relationship Id="rId27" Type="http://schemas.openxmlformats.org/officeDocument/2006/relationships/tags" Target="../tags/tag25.xml"/><Relationship Id="rId26" Type="http://schemas.openxmlformats.org/officeDocument/2006/relationships/tags" Target="../tags/tag24.xml"/><Relationship Id="rId25" Type="http://schemas.openxmlformats.org/officeDocument/2006/relationships/tags" Target="../tags/tag23.xml"/><Relationship Id="rId24" Type="http://schemas.openxmlformats.org/officeDocument/2006/relationships/tags" Target="../tags/tag22.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tags" Target="../tags/tag1.xml"/><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tags" Target="../tags/tag28.xml"/><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tags" Target="../tags/tag2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9" Type="http://schemas.openxmlformats.org/officeDocument/2006/relationships/image" Target="../media/image13.svg"/><Relationship Id="rId8" Type="http://schemas.openxmlformats.org/officeDocument/2006/relationships/image" Target="../media/image12.png"/><Relationship Id="rId7" Type="http://schemas.openxmlformats.org/officeDocument/2006/relationships/tags" Target="../tags/tag3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3" Type="http://schemas.openxmlformats.org/officeDocument/2006/relationships/notesSlide" Target="../notesSlides/notesSlide2.xml"/><Relationship Id="rId12" Type="http://schemas.openxmlformats.org/officeDocument/2006/relationships/slideLayout" Target="../slideLayouts/slideLayout2.xml"/><Relationship Id="rId11" Type="http://schemas.openxmlformats.org/officeDocument/2006/relationships/tags" Target="../tags/tag33.xml"/><Relationship Id="rId10" Type="http://schemas.openxmlformats.org/officeDocument/2006/relationships/image" Target="../media/image14.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image" Target="../media/image13.svg"/><Relationship Id="rId7" Type="http://schemas.openxmlformats.org/officeDocument/2006/relationships/image" Target="../media/image12.png"/><Relationship Id="rId6" Type="http://schemas.openxmlformats.org/officeDocument/2006/relationships/tags" Target="../tags/tag37.xml"/><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tags" Target="../tags/tag36.xml"/><Relationship Id="rId2" Type="http://schemas.openxmlformats.org/officeDocument/2006/relationships/tags" Target="../tags/tag35.xml"/><Relationship Id="rId15" Type="http://schemas.openxmlformats.org/officeDocument/2006/relationships/notesSlide" Target="../notesSlides/notesSlide3.xml"/><Relationship Id="rId14" Type="http://schemas.openxmlformats.org/officeDocument/2006/relationships/slideLayout" Target="../slideLayouts/slideLayout2.xml"/><Relationship Id="rId13" Type="http://schemas.openxmlformats.org/officeDocument/2006/relationships/tags" Target="../tags/tag41.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image" Target="../media/image15.png"/><Relationship Id="rId1" Type="http://schemas.openxmlformats.org/officeDocument/2006/relationships/tags" Target="../tags/tag34.xml"/></Relationships>
</file>

<file path=ppt/slides/_rels/slide8.xml.rels><?xml version="1.0" encoding="UTF-8" standalone="yes"?>
<Relationships xmlns="http://schemas.openxmlformats.org/package/2006/relationships"><Relationship Id="rId9" Type="http://schemas.openxmlformats.org/officeDocument/2006/relationships/image" Target="../media/image13.svg"/><Relationship Id="rId8" Type="http://schemas.openxmlformats.org/officeDocument/2006/relationships/image" Target="../media/image12.png"/><Relationship Id="rId7" Type="http://schemas.openxmlformats.org/officeDocument/2006/relationships/tags" Target="../tags/tag4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4" Type="http://schemas.openxmlformats.org/officeDocument/2006/relationships/notesSlide" Target="../notesSlides/notesSlide4.xml"/><Relationship Id="rId13" Type="http://schemas.openxmlformats.org/officeDocument/2006/relationships/slideLayout" Target="../slideLayouts/slideLayout2.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3.svg"/><Relationship Id="rId7" Type="http://schemas.openxmlformats.org/officeDocument/2006/relationships/image" Target="../media/image12.png"/><Relationship Id="rId6" Type="http://schemas.openxmlformats.org/officeDocument/2006/relationships/tags" Target="../tags/tag52.xml"/><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tags" Target="../tags/tag51.xml"/><Relationship Id="rId2" Type="http://schemas.openxmlformats.org/officeDocument/2006/relationships/tags" Target="../tags/tag50.xml"/><Relationship Id="rId15" Type="http://schemas.openxmlformats.org/officeDocument/2006/relationships/notesSlide" Target="../notesSlides/notesSlide5.xml"/><Relationship Id="rId14" Type="http://schemas.openxmlformats.org/officeDocument/2006/relationships/slideLayout" Target="../slideLayouts/slideLayout2.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tags" Target="../tags/tag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92000" cy="6858000"/>
          </a:xfrm>
          <a:prstGeom prst="rect">
            <a:avLst/>
          </a:prstGeom>
        </p:spPr>
      </p:pic>
      <p:sp>
        <p:nvSpPr>
          <p:cNvPr id="12" name="文本框 11"/>
          <p:cNvSpPr txBox="1"/>
          <p:nvPr/>
        </p:nvSpPr>
        <p:spPr>
          <a:xfrm>
            <a:off x="896701" y="2239972"/>
            <a:ext cx="5654570" cy="1106805"/>
          </a:xfrm>
          <a:prstGeom prst="rect">
            <a:avLst/>
          </a:prstGeom>
          <a:noFill/>
        </p:spPr>
        <p:txBody>
          <a:bodyPr wrap="square" rtlCol="0">
            <a:spAutoFit/>
          </a:bodyPr>
          <a:lstStyle/>
          <a:p>
            <a:pPr algn="ctr"/>
            <a:r>
              <a:rPr lang="en-US" sz="6600">
                <a:solidFill>
                  <a:srgbClr val="264CDF"/>
                </a:solidFill>
                <a:latin typeface="+mj-lt"/>
                <a:ea typeface="+mj-lt"/>
                <a:cs typeface="+mn-ea"/>
                <a:sym typeface="+mn-lt"/>
              </a:rPr>
              <a:t>UDP</a:t>
            </a:r>
            <a:r>
              <a:rPr lang="zh-CN" altLang="en-US" sz="6600">
                <a:solidFill>
                  <a:srgbClr val="264CDF"/>
                </a:solidFill>
                <a:latin typeface="+mj-lt"/>
                <a:ea typeface="+mj-lt"/>
                <a:cs typeface="+mn-ea"/>
                <a:sym typeface="+mn-lt"/>
              </a:rPr>
              <a:t>通信</a:t>
            </a:r>
            <a:endParaRPr lang="zh-CN" altLang="en-US" sz="6600">
              <a:solidFill>
                <a:srgbClr val="264CDF"/>
              </a:solidFill>
              <a:latin typeface="+mj-lt"/>
              <a:ea typeface="+mj-lt"/>
              <a:cs typeface="+mn-ea"/>
              <a:sym typeface="+mn-lt"/>
            </a:endParaRPr>
          </a:p>
        </p:txBody>
      </p:sp>
      <p:grpSp>
        <p:nvGrpSpPr>
          <p:cNvPr id="14" name="组合 13"/>
          <p:cNvGrpSpPr/>
          <p:nvPr/>
        </p:nvGrpSpPr>
        <p:grpSpPr>
          <a:xfrm rot="5400000">
            <a:off x="2586105" y="1195914"/>
            <a:ext cx="101370" cy="1330760"/>
            <a:chOff x="508216" y="2820579"/>
            <a:chExt cx="196770" cy="2583143"/>
          </a:xfrm>
          <a:solidFill>
            <a:srgbClr val="264CDF"/>
          </a:solidFill>
        </p:grpSpPr>
        <p:sp>
          <p:nvSpPr>
            <p:cNvPr id="15" name="椭圆 14"/>
            <p:cNvSpPr/>
            <p:nvPr/>
          </p:nvSpPr>
          <p:spPr>
            <a:xfrm>
              <a:off x="508217" y="2820579"/>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bg1">
                    <a:lumMod val="50000"/>
                  </a:schemeClr>
                </a:solidFill>
                <a:cs typeface="+mn-ea"/>
                <a:sym typeface="+mn-lt"/>
              </a:endParaRPr>
            </a:p>
          </p:txBody>
        </p:sp>
        <p:cxnSp>
          <p:nvCxnSpPr>
            <p:cNvPr id="16" name="直接连接符 15"/>
            <p:cNvCxnSpPr/>
            <p:nvPr/>
          </p:nvCxnSpPr>
          <p:spPr>
            <a:xfrm flipH="1">
              <a:off x="606601" y="3222594"/>
              <a:ext cx="0" cy="585926"/>
            </a:xfrm>
            <a:prstGeom prst="line">
              <a:avLst/>
            </a:prstGeom>
            <a:grpFill/>
            <a:ln>
              <a:solidFill>
                <a:srgbClr val="264CDF"/>
              </a:soli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508216" y="4013766"/>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bg1">
                    <a:lumMod val="50000"/>
                  </a:schemeClr>
                </a:solidFill>
                <a:cs typeface="+mn-ea"/>
                <a:sym typeface="+mn-lt"/>
              </a:endParaRPr>
            </a:p>
          </p:txBody>
        </p:sp>
        <p:cxnSp>
          <p:nvCxnSpPr>
            <p:cNvPr id="18" name="直接连接符 17"/>
            <p:cNvCxnSpPr/>
            <p:nvPr/>
          </p:nvCxnSpPr>
          <p:spPr>
            <a:xfrm flipH="1">
              <a:off x="606600" y="4415781"/>
              <a:ext cx="0" cy="585926"/>
            </a:xfrm>
            <a:prstGeom prst="line">
              <a:avLst/>
            </a:prstGeom>
            <a:grpFill/>
            <a:ln>
              <a:solidFill>
                <a:srgbClr val="264CDF"/>
              </a:solidFill>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508216" y="5206953"/>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bg1">
                    <a:lumMod val="50000"/>
                  </a:schemeClr>
                </a:solidFill>
                <a:cs typeface="+mn-ea"/>
                <a:sym typeface="+mn-lt"/>
              </a:endParaRPr>
            </a:p>
          </p:txBody>
        </p:sp>
      </p:grpSp>
      <p:grpSp>
        <p:nvGrpSpPr>
          <p:cNvPr id="20" name="组合 19"/>
          <p:cNvGrpSpPr/>
          <p:nvPr/>
        </p:nvGrpSpPr>
        <p:grpSpPr>
          <a:xfrm>
            <a:off x="1675130" y="3754120"/>
            <a:ext cx="3909060" cy="687070"/>
            <a:chOff x="1822" y="5528"/>
            <a:chExt cx="6156" cy="1082"/>
          </a:xfrm>
        </p:grpSpPr>
        <p:grpSp>
          <p:nvGrpSpPr>
            <p:cNvPr id="6" name="组合 5"/>
            <p:cNvGrpSpPr/>
            <p:nvPr/>
          </p:nvGrpSpPr>
          <p:grpSpPr>
            <a:xfrm>
              <a:off x="1822" y="5528"/>
              <a:ext cx="6156" cy="1014"/>
              <a:chOff x="963832" y="1991889"/>
              <a:chExt cx="4126328" cy="679673"/>
            </a:xfrm>
          </p:grpSpPr>
          <p:sp>
            <p:nvSpPr>
              <p:cNvPr id="7" name="Rounded Rectangle 23"/>
              <p:cNvSpPr/>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10" name="文本框 9"/>
              <p:cNvSpPr txBox="1"/>
              <p:nvPr/>
            </p:nvSpPr>
            <p:spPr>
              <a:xfrm>
                <a:off x="1823589" y="2120554"/>
                <a:ext cx="3013058" cy="420939"/>
              </a:xfrm>
              <a:prstGeom prst="rect">
                <a:avLst/>
              </a:prstGeom>
              <a:noFill/>
            </p:spPr>
            <p:txBody>
              <a:bodyPr wrap="square" rtlCol="0">
                <a:spAutoFit/>
              </a:bodyPr>
              <a:lstStyle/>
              <a:p>
                <a:pPr algn="dist"/>
                <a:endParaRPr lang="zh-CN" altLang="en-US" sz="2000">
                  <a:solidFill>
                    <a:schemeClr val="bg1"/>
                  </a:solidFill>
                  <a:cs typeface="+mn-ea"/>
                  <a:sym typeface="+mn-lt"/>
                </a:endParaRPr>
              </a:p>
            </p:txBody>
          </p:sp>
        </p:grpSp>
        <p:sp>
          <p:nvSpPr>
            <p:cNvPr id="2" name="文本框 1"/>
            <p:cNvSpPr txBox="1"/>
            <p:nvPr/>
          </p:nvSpPr>
          <p:spPr>
            <a:xfrm>
              <a:off x="3105" y="5720"/>
              <a:ext cx="4495" cy="628"/>
            </a:xfrm>
            <a:prstGeom prst="rect">
              <a:avLst/>
            </a:prstGeom>
            <a:noFill/>
          </p:spPr>
          <p:txBody>
            <a:bodyPr wrap="square" rtlCol="0">
              <a:spAutoFit/>
            </a:bodyPr>
            <a:lstStyle/>
            <a:p>
              <a:pPr algn="dist"/>
              <a:r>
                <a:rPr lang="en-US" altLang="zh-CN" sz="2000">
                  <a:solidFill>
                    <a:schemeClr val="bg1"/>
                  </a:solidFill>
                  <a:cs typeface="+mn-ea"/>
                  <a:sym typeface="+mn-lt"/>
                </a:rPr>
                <a:t>/</a:t>
              </a:r>
              <a:r>
                <a:rPr lang="zh-CN" sz="2000">
                  <a:solidFill>
                    <a:schemeClr val="bg1"/>
                  </a:solidFill>
                  <a:cs typeface="+mn-ea"/>
                  <a:sym typeface="+mn-lt"/>
                </a:rPr>
                <a:t>地衣智能套件</a:t>
              </a:r>
              <a:r>
                <a:rPr lang="en-US" altLang="zh-CN" sz="2000">
                  <a:solidFill>
                    <a:schemeClr val="bg1"/>
                  </a:solidFill>
                  <a:cs typeface="+mn-ea"/>
                  <a:sym typeface="+mn-lt"/>
                </a:rPr>
                <a:t>/</a:t>
              </a:r>
              <a:endParaRPr lang="zh-CN" altLang="en-US" sz="2000">
                <a:solidFill>
                  <a:schemeClr val="bg1"/>
                </a:solidFill>
                <a:cs typeface="+mn-ea"/>
                <a:sym typeface="+mn-lt"/>
              </a:endParaRPr>
            </a:p>
          </p:txBody>
        </p:sp>
        <p:pic>
          <p:nvPicPr>
            <p:cNvPr id="9" name="图片 8" descr="3b32313536333934393bbcd3c3dccec4bcf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0" y="5730"/>
              <a:ext cx="880" cy="880"/>
            </a:xfrm>
            <a:prstGeom prst="rect">
              <a:avLst/>
            </a:prstGeom>
          </p:spPr>
        </p:pic>
      </p:grpSp>
      <p:pic>
        <p:nvPicPr>
          <p:cNvPr id="11" name="http://photo-static-api.fotomore.com/creative/vcg/veer/400/new/VCG41N513116960.jpg?uid=386&amp;timestamp=1697766534&amp;sign=57a9ffd63a2dd1fa7bb3020b03c66d6f" descr="templates\picture_hover\&amp;pky250_sjzg_VCG41N513116960&amp;"/>
          <p:cNvPicPr>
            <a:picLocks noChangeAspect="1"/>
          </p:cNvPicPr>
          <p:nvPr/>
        </p:nvPicPr>
        <p:blipFill>
          <a:blip r:embed="rId4">
            <a:clrChange>
              <a:clrFrom>
                <a:srgbClr val="FEFEFE">
                  <a:alpha val="100000"/>
                </a:srgbClr>
              </a:clrFrom>
              <a:clrTo>
                <a:srgbClr val="FEFEFE">
                  <a:alpha val="100000"/>
                  <a:alpha val="0"/>
                </a:srgbClr>
              </a:clrTo>
            </a:clrChange>
          </a:blip>
          <a:stretch>
            <a:fillRect/>
          </a:stretch>
        </p:blipFill>
        <p:spPr>
          <a:xfrm>
            <a:off x="7087870" y="1584325"/>
            <a:ext cx="4871720" cy="48717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000" fill="hold">
                                          <p:stCondLst>
                                            <p:cond delay="0"/>
                                          </p:stCondLst>
                                        </p:cTn>
                                        <p:tgtEl>
                                          <p:spTgt spid="20"/>
                                        </p:tgtEl>
                                        <p:attrNameLst>
                                          <p:attrName>style.visibility</p:attrName>
                                        </p:attrNameLst>
                                      </p:cBhvr>
                                      <p:to>
                                        <p:strVal val="visible"/>
                                      </p:to>
                                    </p:set>
                                    <p:animEffect transition="in" filter="randombar(horizontal)">
                                      <p:cBhvr>
                                        <p:cTn id="10" dur="1000"/>
                                        <p:tgtEl>
                                          <p:spTgt spid="20"/>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linds(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
        <p:nvSpPr>
          <p:cNvPr id="3" name="Rectángulo redondeado 14"/>
          <p:cNvSpPr/>
          <p:nvPr/>
        </p:nvSpPr>
        <p:spPr>
          <a:xfrm>
            <a:off x="938228" y="1344917"/>
            <a:ext cx="10523889" cy="4168165"/>
          </a:xfrm>
          <a:prstGeom prst="roundRect">
            <a:avLst>
              <a:gd name="adj" fmla="val 2826"/>
            </a:avLst>
          </a:prstGeom>
          <a:solidFill>
            <a:schemeClr val="bg1"/>
          </a:solidFill>
          <a:ln>
            <a:noFill/>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cxnSp>
        <p:nvCxnSpPr>
          <p:cNvPr id="5" name="Straight Connector 28"/>
          <p:cNvCxnSpPr/>
          <p:nvPr/>
        </p:nvCxnSpPr>
        <p:spPr>
          <a:xfrm>
            <a:off x="1990203" y="5783640"/>
            <a:ext cx="9194800"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stretch>
            <a:fillRect/>
          </a:stretch>
        </p:blipFill>
        <p:spPr>
          <a:xfrm>
            <a:off x="821650" y="509290"/>
            <a:ext cx="5274350" cy="5274350"/>
          </a:xfrm>
          <a:prstGeom prst="rect">
            <a:avLst/>
          </a:prstGeom>
        </p:spPr>
      </p:pic>
      <p:sp>
        <p:nvSpPr>
          <p:cNvPr id="9" name="文本框 8"/>
          <p:cNvSpPr txBox="1"/>
          <p:nvPr/>
        </p:nvSpPr>
        <p:spPr>
          <a:xfrm>
            <a:off x="6136217" y="2215957"/>
            <a:ext cx="4597400" cy="2122805"/>
          </a:xfrm>
          <a:prstGeom prst="rect">
            <a:avLst/>
          </a:prstGeom>
          <a:noFill/>
        </p:spPr>
        <p:txBody>
          <a:bodyPr wrap="square" rtlCol="0">
            <a:spAutoFit/>
          </a:bodyPr>
          <a:lstStyle/>
          <a:p>
            <a:pPr algn="ctr"/>
            <a:r>
              <a:rPr lang="en-US" altLang="zh-CN" sz="6600">
                <a:solidFill>
                  <a:srgbClr val="264CDF"/>
                </a:solidFill>
                <a:cs typeface="+mn-ea"/>
                <a:sym typeface="+mn-lt"/>
              </a:rPr>
              <a:t>Part three</a:t>
            </a:r>
            <a:endParaRPr lang="en-US" altLang="zh-CN" sz="6600">
              <a:solidFill>
                <a:srgbClr val="264CDF"/>
              </a:solidFill>
              <a:cs typeface="+mn-ea"/>
              <a:sym typeface="+mn-lt"/>
            </a:endParaRPr>
          </a:p>
          <a:p>
            <a:pPr algn="ctr"/>
            <a:endParaRPr lang="zh-CN" altLang="en-US" sz="6600">
              <a:solidFill>
                <a:srgbClr val="264CDF"/>
              </a:solidFill>
              <a:cs typeface="+mn-ea"/>
              <a:sym typeface="+mn-lt"/>
            </a:endParaRPr>
          </a:p>
        </p:txBody>
      </p:sp>
      <p:sp>
        <p:nvSpPr>
          <p:cNvPr id="11" name="Rounded Rectangle 23"/>
          <p:cNvSpPr/>
          <p:nvPr/>
        </p:nvSpPr>
        <p:spPr>
          <a:xfrm>
            <a:off x="7029616" y="3217003"/>
            <a:ext cx="2760219" cy="464986"/>
          </a:xfrm>
          <a:prstGeom prst="roundRect">
            <a:avLst>
              <a:gd name="adj" fmla="val 50000"/>
            </a:avLst>
          </a:prstGeom>
          <a:solidFill>
            <a:srgbClr val="B3C9F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3" name="Oval 50"/>
          <p:cNvSpPr/>
          <p:nvPr/>
        </p:nvSpPr>
        <p:spPr>
          <a:xfrm>
            <a:off x="6643590" y="3419154"/>
            <a:ext cx="93860" cy="93860"/>
          </a:xfrm>
          <a:prstGeom prst="ellipse">
            <a:avLst/>
          </a:prstGeom>
          <a:solidFill>
            <a:srgbClr val="264CDF"/>
          </a:solidFill>
          <a:ln w="165100" cap="flat" cmpd="sng" algn="ctr">
            <a:solidFill>
              <a:srgbClr val="264CD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4" name="Oval 50"/>
          <p:cNvSpPr/>
          <p:nvPr/>
        </p:nvSpPr>
        <p:spPr>
          <a:xfrm>
            <a:off x="10020474" y="3419154"/>
            <a:ext cx="93860" cy="93860"/>
          </a:xfrm>
          <a:prstGeom prst="ellipse">
            <a:avLst/>
          </a:prstGeom>
          <a:solidFill>
            <a:srgbClr val="264CDF"/>
          </a:solidFill>
          <a:ln w="165100" cap="flat" cmpd="sng" algn="ctr">
            <a:solidFill>
              <a:srgbClr val="264CD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6" name="Freeform 11"/>
          <p:cNvSpPr>
            <a:spLocks noEditPoints="1"/>
          </p:cNvSpPr>
          <p:nvPr/>
        </p:nvSpPr>
        <p:spPr bwMode="auto">
          <a:xfrm>
            <a:off x="3572136" y="6031053"/>
            <a:ext cx="1194997" cy="123989"/>
          </a:xfrm>
          <a:custGeom>
            <a:avLst/>
            <a:gdLst>
              <a:gd name="T0" fmla="*/ 496 w 559"/>
              <a:gd name="T1" fmla="*/ 57 h 58"/>
              <a:gd name="T2" fmla="*/ 472 w 559"/>
              <a:gd name="T3" fmla="*/ 48 h 58"/>
              <a:gd name="T4" fmla="*/ 448 w 559"/>
              <a:gd name="T5" fmla="*/ 40 h 58"/>
              <a:gd name="T6" fmla="*/ 432 w 559"/>
              <a:gd name="T7" fmla="*/ 46 h 58"/>
              <a:gd name="T8" fmla="*/ 413 w 559"/>
              <a:gd name="T9" fmla="*/ 55 h 58"/>
              <a:gd name="T10" fmla="*/ 392 w 559"/>
              <a:gd name="T11" fmla="*/ 58 h 58"/>
              <a:gd name="T12" fmla="*/ 365 w 559"/>
              <a:gd name="T13" fmla="*/ 51 h 58"/>
              <a:gd name="T14" fmla="*/ 346 w 559"/>
              <a:gd name="T15" fmla="*/ 42 h 58"/>
              <a:gd name="T16" fmla="*/ 335 w 559"/>
              <a:gd name="T17" fmla="*/ 40 h 58"/>
              <a:gd name="T18" fmla="*/ 318 w 559"/>
              <a:gd name="T19" fmla="*/ 47 h 58"/>
              <a:gd name="T20" fmla="*/ 301 w 559"/>
              <a:gd name="T21" fmla="*/ 55 h 58"/>
              <a:gd name="T22" fmla="*/ 280 w 559"/>
              <a:gd name="T23" fmla="*/ 58 h 58"/>
              <a:gd name="T24" fmla="*/ 253 w 559"/>
              <a:gd name="T25" fmla="*/ 51 h 58"/>
              <a:gd name="T26" fmla="*/ 234 w 559"/>
              <a:gd name="T27" fmla="*/ 42 h 58"/>
              <a:gd name="T28" fmla="*/ 224 w 559"/>
              <a:gd name="T29" fmla="*/ 40 h 58"/>
              <a:gd name="T30" fmla="*/ 206 w 559"/>
              <a:gd name="T31" fmla="*/ 47 h 58"/>
              <a:gd name="T32" fmla="*/ 188 w 559"/>
              <a:gd name="T33" fmla="*/ 55 h 58"/>
              <a:gd name="T34" fmla="*/ 168 w 559"/>
              <a:gd name="T35" fmla="*/ 58 h 58"/>
              <a:gd name="T36" fmla="*/ 140 w 559"/>
              <a:gd name="T37" fmla="*/ 51 h 58"/>
              <a:gd name="T38" fmla="*/ 121 w 559"/>
              <a:gd name="T39" fmla="*/ 42 h 58"/>
              <a:gd name="T40" fmla="*/ 111 w 559"/>
              <a:gd name="T41" fmla="*/ 40 h 58"/>
              <a:gd name="T42" fmla="*/ 94 w 559"/>
              <a:gd name="T43" fmla="*/ 47 h 58"/>
              <a:gd name="T44" fmla="*/ 76 w 559"/>
              <a:gd name="T45" fmla="*/ 55 h 58"/>
              <a:gd name="T46" fmla="*/ 56 w 559"/>
              <a:gd name="T47" fmla="*/ 58 h 58"/>
              <a:gd name="T48" fmla="*/ 28 w 559"/>
              <a:gd name="T49" fmla="*/ 51 h 58"/>
              <a:gd name="T50" fmla="*/ 9 w 559"/>
              <a:gd name="T51" fmla="*/ 42 h 58"/>
              <a:gd name="T52" fmla="*/ 0 w 559"/>
              <a:gd name="T53" fmla="*/ 0 h 58"/>
              <a:gd name="T54" fmla="*/ 20 w 559"/>
              <a:gd name="T55" fmla="*/ 3 h 58"/>
              <a:gd name="T56" fmla="*/ 38 w 559"/>
              <a:gd name="T57" fmla="*/ 11 h 58"/>
              <a:gd name="T58" fmla="*/ 56 w 559"/>
              <a:gd name="T59" fmla="*/ 18 h 58"/>
              <a:gd name="T60" fmla="*/ 66 w 559"/>
              <a:gd name="T61" fmla="*/ 16 h 58"/>
              <a:gd name="T62" fmla="*/ 85 w 559"/>
              <a:gd name="T63" fmla="*/ 7 h 58"/>
              <a:gd name="T64" fmla="*/ 111 w 559"/>
              <a:gd name="T65" fmla="*/ 0 h 58"/>
              <a:gd name="T66" fmla="*/ 133 w 559"/>
              <a:gd name="T67" fmla="*/ 3 h 58"/>
              <a:gd name="T68" fmla="*/ 149 w 559"/>
              <a:gd name="T69" fmla="*/ 11 h 58"/>
              <a:gd name="T70" fmla="*/ 168 w 559"/>
              <a:gd name="T71" fmla="*/ 18 h 58"/>
              <a:gd name="T72" fmla="*/ 177 w 559"/>
              <a:gd name="T73" fmla="*/ 16 h 58"/>
              <a:gd name="T74" fmla="*/ 196 w 559"/>
              <a:gd name="T75" fmla="*/ 7 h 58"/>
              <a:gd name="T76" fmla="*/ 224 w 559"/>
              <a:gd name="T77" fmla="*/ 0 h 58"/>
              <a:gd name="T78" fmla="*/ 244 w 559"/>
              <a:gd name="T79" fmla="*/ 3 h 58"/>
              <a:gd name="T80" fmla="*/ 262 w 559"/>
              <a:gd name="T81" fmla="*/ 11 h 58"/>
              <a:gd name="T82" fmla="*/ 280 w 559"/>
              <a:gd name="T83" fmla="*/ 18 h 58"/>
              <a:gd name="T84" fmla="*/ 290 w 559"/>
              <a:gd name="T85" fmla="*/ 16 h 58"/>
              <a:gd name="T86" fmla="*/ 308 w 559"/>
              <a:gd name="T87" fmla="*/ 7 h 58"/>
              <a:gd name="T88" fmla="*/ 335 w 559"/>
              <a:gd name="T89" fmla="*/ 0 h 58"/>
              <a:gd name="T90" fmla="*/ 356 w 559"/>
              <a:gd name="T91" fmla="*/ 3 h 58"/>
              <a:gd name="T92" fmla="*/ 375 w 559"/>
              <a:gd name="T93" fmla="*/ 11 h 58"/>
              <a:gd name="T94" fmla="*/ 392 w 559"/>
              <a:gd name="T95" fmla="*/ 18 h 58"/>
              <a:gd name="T96" fmla="*/ 402 w 559"/>
              <a:gd name="T97" fmla="*/ 16 h 58"/>
              <a:gd name="T98" fmla="*/ 430 w 559"/>
              <a:gd name="T99" fmla="*/ 3 h 58"/>
              <a:gd name="T100" fmla="*/ 448 w 559"/>
              <a:gd name="T101" fmla="*/ 0 h 58"/>
              <a:gd name="T102" fmla="*/ 481 w 559"/>
              <a:gd name="T103" fmla="*/ 8 h 58"/>
              <a:gd name="T104" fmla="*/ 498 w 559"/>
              <a:gd name="T105" fmla="*/ 16 h 58"/>
              <a:gd name="T106" fmla="*/ 513 w 559"/>
              <a:gd name="T107" fmla="*/ 18 h 58"/>
              <a:gd name="T108" fmla="*/ 526 w 559"/>
              <a:gd name="T109" fmla="*/ 13 h 58"/>
              <a:gd name="T110" fmla="*/ 538 w 559"/>
              <a:gd name="T111" fmla="*/ 4 h 58"/>
              <a:gd name="T112" fmla="*/ 559 w 559"/>
              <a:gd name="T113" fmla="*/ 40 h 58"/>
              <a:gd name="T114" fmla="*/ 555 w 559"/>
              <a:gd name="T115" fmla="*/ 40 h 58"/>
              <a:gd name="T116" fmla="*/ 545 w 559"/>
              <a:gd name="T117" fmla="*/ 49 h 58"/>
              <a:gd name="T118" fmla="*/ 529 w 559"/>
              <a:gd name="T119" fmla="*/ 56 h 58"/>
              <a:gd name="T120" fmla="*/ 503 w 559"/>
              <a:gd name="T121" fmla="*/ 58 h 58"/>
              <a:gd name="T122" fmla="*/ 555 w 559"/>
              <a:gd name="T123"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9" h="57">
                <a:moveTo>
                  <a:pt x="503" y="58"/>
                </a:moveTo>
                <a:lnTo>
                  <a:pt x="503" y="58"/>
                </a:lnTo>
                <a:lnTo>
                  <a:pt x="496" y="57"/>
                </a:lnTo>
                <a:lnTo>
                  <a:pt x="488" y="55"/>
                </a:lnTo>
                <a:lnTo>
                  <a:pt x="472" y="48"/>
                </a:lnTo>
                <a:lnTo>
                  <a:pt x="472" y="48"/>
                </a:lnTo>
                <a:lnTo>
                  <a:pt x="460" y="42"/>
                </a:lnTo>
                <a:lnTo>
                  <a:pt x="453" y="41"/>
                </a:lnTo>
                <a:lnTo>
                  <a:pt x="448" y="40"/>
                </a:lnTo>
                <a:lnTo>
                  <a:pt x="448" y="40"/>
                </a:lnTo>
                <a:lnTo>
                  <a:pt x="441" y="42"/>
                </a:lnTo>
                <a:lnTo>
                  <a:pt x="432" y="46"/>
                </a:lnTo>
                <a:lnTo>
                  <a:pt x="432" y="46"/>
                </a:lnTo>
                <a:lnTo>
                  <a:pt x="423" y="50"/>
                </a:lnTo>
                <a:lnTo>
                  <a:pt x="413" y="55"/>
                </a:lnTo>
                <a:lnTo>
                  <a:pt x="403" y="57"/>
                </a:lnTo>
                <a:lnTo>
                  <a:pt x="392" y="58"/>
                </a:lnTo>
                <a:lnTo>
                  <a:pt x="392" y="58"/>
                </a:lnTo>
                <a:lnTo>
                  <a:pt x="382" y="57"/>
                </a:lnTo>
                <a:lnTo>
                  <a:pt x="373" y="55"/>
                </a:lnTo>
                <a:lnTo>
                  <a:pt x="365" y="51"/>
                </a:lnTo>
                <a:lnTo>
                  <a:pt x="357" y="48"/>
                </a:lnTo>
                <a:lnTo>
                  <a:pt x="357" y="48"/>
                </a:lnTo>
                <a:lnTo>
                  <a:pt x="346" y="42"/>
                </a:lnTo>
                <a:lnTo>
                  <a:pt x="341" y="41"/>
                </a:lnTo>
                <a:lnTo>
                  <a:pt x="335" y="40"/>
                </a:lnTo>
                <a:lnTo>
                  <a:pt x="335" y="40"/>
                </a:lnTo>
                <a:lnTo>
                  <a:pt x="332" y="40"/>
                </a:lnTo>
                <a:lnTo>
                  <a:pt x="327" y="42"/>
                </a:lnTo>
                <a:lnTo>
                  <a:pt x="318" y="47"/>
                </a:lnTo>
                <a:lnTo>
                  <a:pt x="318" y="47"/>
                </a:lnTo>
                <a:lnTo>
                  <a:pt x="310" y="50"/>
                </a:lnTo>
                <a:lnTo>
                  <a:pt x="301" y="55"/>
                </a:lnTo>
                <a:lnTo>
                  <a:pt x="291" y="57"/>
                </a:lnTo>
                <a:lnTo>
                  <a:pt x="280" y="58"/>
                </a:lnTo>
                <a:lnTo>
                  <a:pt x="280" y="58"/>
                </a:lnTo>
                <a:lnTo>
                  <a:pt x="271" y="57"/>
                </a:lnTo>
                <a:lnTo>
                  <a:pt x="261" y="55"/>
                </a:lnTo>
                <a:lnTo>
                  <a:pt x="253" y="51"/>
                </a:lnTo>
                <a:lnTo>
                  <a:pt x="245" y="48"/>
                </a:lnTo>
                <a:lnTo>
                  <a:pt x="245" y="48"/>
                </a:lnTo>
                <a:lnTo>
                  <a:pt x="234" y="42"/>
                </a:lnTo>
                <a:lnTo>
                  <a:pt x="228" y="41"/>
                </a:lnTo>
                <a:lnTo>
                  <a:pt x="224" y="40"/>
                </a:lnTo>
                <a:lnTo>
                  <a:pt x="224" y="40"/>
                </a:lnTo>
                <a:lnTo>
                  <a:pt x="220" y="40"/>
                </a:lnTo>
                <a:lnTo>
                  <a:pt x="216" y="42"/>
                </a:lnTo>
                <a:lnTo>
                  <a:pt x="206" y="47"/>
                </a:lnTo>
                <a:lnTo>
                  <a:pt x="206" y="47"/>
                </a:lnTo>
                <a:lnTo>
                  <a:pt x="197" y="51"/>
                </a:lnTo>
                <a:lnTo>
                  <a:pt x="188" y="55"/>
                </a:lnTo>
                <a:lnTo>
                  <a:pt x="178" y="57"/>
                </a:lnTo>
                <a:lnTo>
                  <a:pt x="168" y="58"/>
                </a:lnTo>
                <a:lnTo>
                  <a:pt x="168" y="58"/>
                </a:lnTo>
                <a:lnTo>
                  <a:pt x="158" y="57"/>
                </a:lnTo>
                <a:lnTo>
                  <a:pt x="149" y="55"/>
                </a:lnTo>
                <a:lnTo>
                  <a:pt x="140" y="51"/>
                </a:lnTo>
                <a:lnTo>
                  <a:pt x="133" y="47"/>
                </a:lnTo>
                <a:lnTo>
                  <a:pt x="133" y="47"/>
                </a:lnTo>
                <a:lnTo>
                  <a:pt x="121" y="42"/>
                </a:lnTo>
                <a:lnTo>
                  <a:pt x="116" y="41"/>
                </a:lnTo>
                <a:lnTo>
                  <a:pt x="111" y="40"/>
                </a:lnTo>
                <a:lnTo>
                  <a:pt x="111" y="40"/>
                </a:lnTo>
                <a:lnTo>
                  <a:pt x="108" y="40"/>
                </a:lnTo>
                <a:lnTo>
                  <a:pt x="104" y="42"/>
                </a:lnTo>
                <a:lnTo>
                  <a:pt x="94" y="47"/>
                </a:lnTo>
                <a:lnTo>
                  <a:pt x="94" y="47"/>
                </a:lnTo>
                <a:lnTo>
                  <a:pt x="85" y="51"/>
                </a:lnTo>
                <a:lnTo>
                  <a:pt x="76" y="55"/>
                </a:lnTo>
                <a:lnTo>
                  <a:pt x="67" y="57"/>
                </a:lnTo>
                <a:lnTo>
                  <a:pt x="56" y="58"/>
                </a:lnTo>
                <a:lnTo>
                  <a:pt x="56" y="58"/>
                </a:lnTo>
                <a:lnTo>
                  <a:pt x="46" y="57"/>
                </a:lnTo>
                <a:lnTo>
                  <a:pt x="37" y="55"/>
                </a:lnTo>
                <a:lnTo>
                  <a:pt x="28" y="51"/>
                </a:lnTo>
                <a:lnTo>
                  <a:pt x="20" y="47"/>
                </a:lnTo>
                <a:lnTo>
                  <a:pt x="20" y="47"/>
                </a:lnTo>
                <a:lnTo>
                  <a:pt x="9" y="42"/>
                </a:lnTo>
                <a:lnTo>
                  <a:pt x="4" y="41"/>
                </a:lnTo>
                <a:lnTo>
                  <a:pt x="0" y="40"/>
                </a:lnTo>
                <a:lnTo>
                  <a:pt x="0" y="0"/>
                </a:lnTo>
                <a:lnTo>
                  <a:pt x="0" y="0"/>
                </a:lnTo>
                <a:lnTo>
                  <a:pt x="10" y="1"/>
                </a:lnTo>
                <a:lnTo>
                  <a:pt x="20" y="3"/>
                </a:lnTo>
                <a:lnTo>
                  <a:pt x="29" y="7"/>
                </a:lnTo>
                <a:lnTo>
                  <a:pt x="38" y="11"/>
                </a:lnTo>
                <a:lnTo>
                  <a:pt x="38" y="11"/>
                </a:lnTo>
                <a:lnTo>
                  <a:pt x="48" y="16"/>
                </a:lnTo>
                <a:lnTo>
                  <a:pt x="52" y="18"/>
                </a:lnTo>
                <a:lnTo>
                  <a:pt x="56" y="18"/>
                </a:lnTo>
                <a:lnTo>
                  <a:pt x="56" y="18"/>
                </a:lnTo>
                <a:lnTo>
                  <a:pt x="60" y="17"/>
                </a:lnTo>
                <a:lnTo>
                  <a:pt x="66" y="16"/>
                </a:lnTo>
                <a:lnTo>
                  <a:pt x="76" y="11"/>
                </a:lnTo>
                <a:lnTo>
                  <a:pt x="76" y="11"/>
                </a:lnTo>
                <a:lnTo>
                  <a:pt x="85" y="7"/>
                </a:lnTo>
                <a:lnTo>
                  <a:pt x="92" y="3"/>
                </a:lnTo>
                <a:lnTo>
                  <a:pt x="102" y="1"/>
                </a:lnTo>
                <a:lnTo>
                  <a:pt x="111" y="0"/>
                </a:lnTo>
                <a:lnTo>
                  <a:pt x="111" y="0"/>
                </a:lnTo>
                <a:lnTo>
                  <a:pt x="122" y="1"/>
                </a:lnTo>
                <a:lnTo>
                  <a:pt x="133" y="3"/>
                </a:lnTo>
                <a:lnTo>
                  <a:pt x="141" y="7"/>
                </a:lnTo>
                <a:lnTo>
                  <a:pt x="149" y="11"/>
                </a:lnTo>
                <a:lnTo>
                  <a:pt x="149" y="11"/>
                </a:lnTo>
                <a:lnTo>
                  <a:pt x="159" y="16"/>
                </a:lnTo>
                <a:lnTo>
                  <a:pt x="164" y="18"/>
                </a:lnTo>
                <a:lnTo>
                  <a:pt x="168" y="18"/>
                </a:lnTo>
                <a:lnTo>
                  <a:pt x="168" y="18"/>
                </a:lnTo>
                <a:lnTo>
                  <a:pt x="173" y="17"/>
                </a:lnTo>
                <a:lnTo>
                  <a:pt x="177" y="16"/>
                </a:lnTo>
                <a:lnTo>
                  <a:pt x="188" y="10"/>
                </a:lnTo>
                <a:lnTo>
                  <a:pt x="188" y="10"/>
                </a:lnTo>
                <a:lnTo>
                  <a:pt x="196" y="7"/>
                </a:lnTo>
                <a:lnTo>
                  <a:pt x="205" y="3"/>
                </a:lnTo>
                <a:lnTo>
                  <a:pt x="214" y="1"/>
                </a:lnTo>
                <a:lnTo>
                  <a:pt x="224" y="0"/>
                </a:lnTo>
                <a:lnTo>
                  <a:pt x="224" y="0"/>
                </a:lnTo>
                <a:lnTo>
                  <a:pt x="234" y="1"/>
                </a:lnTo>
                <a:lnTo>
                  <a:pt x="244" y="3"/>
                </a:lnTo>
                <a:lnTo>
                  <a:pt x="254" y="8"/>
                </a:lnTo>
                <a:lnTo>
                  <a:pt x="262" y="11"/>
                </a:lnTo>
                <a:lnTo>
                  <a:pt x="262" y="11"/>
                </a:lnTo>
                <a:lnTo>
                  <a:pt x="272" y="16"/>
                </a:lnTo>
                <a:lnTo>
                  <a:pt x="276" y="18"/>
                </a:lnTo>
                <a:lnTo>
                  <a:pt x="280" y="18"/>
                </a:lnTo>
                <a:lnTo>
                  <a:pt x="280" y="18"/>
                </a:lnTo>
                <a:lnTo>
                  <a:pt x="284" y="17"/>
                </a:lnTo>
                <a:lnTo>
                  <a:pt x="290" y="16"/>
                </a:lnTo>
                <a:lnTo>
                  <a:pt x="301" y="10"/>
                </a:lnTo>
                <a:lnTo>
                  <a:pt x="301" y="10"/>
                </a:lnTo>
                <a:lnTo>
                  <a:pt x="308" y="7"/>
                </a:lnTo>
                <a:lnTo>
                  <a:pt x="317" y="3"/>
                </a:lnTo>
                <a:lnTo>
                  <a:pt x="326" y="1"/>
                </a:lnTo>
                <a:lnTo>
                  <a:pt x="335" y="0"/>
                </a:lnTo>
                <a:lnTo>
                  <a:pt x="335" y="0"/>
                </a:lnTo>
                <a:lnTo>
                  <a:pt x="346" y="1"/>
                </a:lnTo>
                <a:lnTo>
                  <a:pt x="356" y="3"/>
                </a:lnTo>
                <a:lnTo>
                  <a:pt x="366" y="8"/>
                </a:lnTo>
                <a:lnTo>
                  <a:pt x="375" y="11"/>
                </a:lnTo>
                <a:lnTo>
                  <a:pt x="375" y="11"/>
                </a:lnTo>
                <a:lnTo>
                  <a:pt x="384" y="16"/>
                </a:lnTo>
                <a:lnTo>
                  <a:pt x="389" y="18"/>
                </a:lnTo>
                <a:lnTo>
                  <a:pt x="392" y="18"/>
                </a:lnTo>
                <a:lnTo>
                  <a:pt x="392" y="18"/>
                </a:lnTo>
                <a:lnTo>
                  <a:pt x="396" y="17"/>
                </a:lnTo>
                <a:lnTo>
                  <a:pt x="402" y="16"/>
                </a:lnTo>
                <a:lnTo>
                  <a:pt x="414" y="10"/>
                </a:lnTo>
                <a:lnTo>
                  <a:pt x="414" y="10"/>
                </a:lnTo>
                <a:lnTo>
                  <a:pt x="430" y="3"/>
                </a:lnTo>
                <a:lnTo>
                  <a:pt x="439" y="1"/>
                </a:lnTo>
                <a:lnTo>
                  <a:pt x="448" y="0"/>
                </a:lnTo>
                <a:lnTo>
                  <a:pt x="448" y="0"/>
                </a:lnTo>
                <a:lnTo>
                  <a:pt x="460" y="1"/>
                </a:lnTo>
                <a:lnTo>
                  <a:pt x="471" y="4"/>
                </a:lnTo>
                <a:lnTo>
                  <a:pt x="481" y="8"/>
                </a:lnTo>
                <a:lnTo>
                  <a:pt x="490" y="12"/>
                </a:lnTo>
                <a:lnTo>
                  <a:pt x="490" y="12"/>
                </a:lnTo>
                <a:lnTo>
                  <a:pt x="498" y="16"/>
                </a:lnTo>
                <a:lnTo>
                  <a:pt x="503" y="18"/>
                </a:lnTo>
                <a:lnTo>
                  <a:pt x="503" y="18"/>
                </a:lnTo>
                <a:lnTo>
                  <a:pt x="513" y="18"/>
                </a:lnTo>
                <a:lnTo>
                  <a:pt x="520" y="17"/>
                </a:lnTo>
                <a:lnTo>
                  <a:pt x="523" y="15"/>
                </a:lnTo>
                <a:lnTo>
                  <a:pt x="526" y="13"/>
                </a:lnTo>
                <a:lnTo>
                  <a:pt x="526" y="13"/>
                </a:lnTo>
                <a:lnTo>
                  <a:pt x="531" y="8"/>
                </a:lnTo>
                <a:lnTo>
                  <a:pt x="538" y="4"/>
                </a:lnTo>
                <a:lnTo>
                  <a:pt x="547" y="1"/>
                </a:lnTo>
                <a:lnTo>
                  <a:pt x="559" y="0"/>
                </a:lnTo>
                <a:lnTo>
                  <a:pt x="559" y="40"/>
                </a:lnTo>
                <a:lnTo>
                  <a:pt x="559" y="40"/>
                </a:lnTo>
                <a:lnTo>
                  <a:pt x="555" y="40"/>
                </a:lnTo>
                <a:lnTo>
                  <a:pt x="555" y="40"/>
                </a:lnTo>
                <a:lnTo>
                  <a:pt x="553" y="41"/>
                </a:lnTo>
                <a:lnTo>
                  <a:pt x="553" y="41"/>
                </a:lnTo>
                <a:lnTo>
                  <a:pt x="545" y="49"/>
                </a:lnTo>
                <a:lnTo>
                  <a:pt x="540" y="51"/>
                </a:lnTo>
                <a:lnTo>
                  <a:pt x="535" y="54"/>
                </a:lnTo>
                <a:lnTo>
                  <a:pt x="529" y="56"/>
                </a:lnTo>
                <a:lnTo>
                  <a:pt x="521" y="57"/>
                </a:lnTo>
                <a:lnTo>
                  <a:pt x="503" y="58"/>
                </a:lnTo>
                <a:lnTo>
                  <a:pt x="503" y="58"/>
                </a:lnTo>
                <a:close/>
                <a:moveTo>
                  <a:pt x="555" y="40"/>
                </a:moveTo>
                <a:lnTo>
                  <a:pt x="555" y="40"/>
                </a:lnTo>
                <a:lnTo>
                  <a:pt x="555" y="40"/>
                </a:lnTo>
                <a:close/>
              </a:path>
            </a:pathLst>
          </a:custGeom>
          <a:solidFill>
            <a:schemeClr val="bg1"/>
          </a:solidFill>
          <a:ln>
            <a:solidFill>
              <a:schemeClr val="bg1"/>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bg1"/>
              </a:solidFill>
              <a:effectLst/>
              <a:uLnTx/>
              <a:uFillTx/>
              <a:cs typeface="+mn-ea"/>
              <a:sym typeface="+mn-lt"/>
            </a:endParaRPr>
          </a:p>
        </p:txBody>
      </p:sp>
      <p:sp>
        <p:nvSpPr>
          <p:cNvPr id="17" name="Google Shape;13;p2"/>
          <p:cNvSpPr/>
          <p:nvPr/>
        </p:nvSpPr>
        <p:spPr>
          <a:xfrm rot="12770">
            <a:off x="9810029" y="584818"/>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8" name="Google Shape;14;p2"/>
          <p:cNvSpPr/>
          <p:nvPr/>
        </p:nvSpPr>
        <p:spPr>
          <a:xfrm rot="12770">
            <a:off x="10232768" y="266012"/>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9" name="Google Shape;13;p2"/>
          <p:cNvSpPr/>
          <p:nvPr/>
        </p:nvSpPr>
        <p:spPr>
          <a:xfrm rot="12770">
            <a:off x="11114548" y="3154228"/>
            <a:ext cx="775571" cy="75045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noFill/>
          <a:ln w="161925">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20" name="Google Shape;13;p2"/>
          <p:cNvSpPr/>
          <p:nvPr/>
        </p:nvSpPr>
        <p:spPr>
          <a:xfrm rot="12770">
            <a:off x="5683979" y="968367"/>
            <a:ext cx="775571" cy="75045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noFill/>
          <a:ln w="161925">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0" name="文本框 9"/>
          <p:cNvSpPr txBox="1"/>
          <p:nvPr/>
        </p:nvSpPr>
        <p:spPr>
          <a:xfrm>
            <a:off x="6925497" y="3137209"/>
            <a:ext cx="3018841" cy="521970"/>
          </a:xfrm>
          <a:prstGeom prst="rect">
            <a:avLst/>
          </a:prstGeom>
          <a:noFill/>
        </p:spPr>
        <p:txBody>
          <a:bodyPr wrap="square" rtlCol="0">
            <a:spAutoFit/>
          </a:bodyPr>
          <a:lstStyle/>
          <a:p>
            <a:pPr algn="dist"/>
            <a:r>
              <a:rPr lang="en-US" altLang="zh-CN" sz="2800" b="1">
                <a:solidFill>
                  <a:schemeClr val="tx1"/>
                </a:solidFill>
                <a:effectLst>
                  <a:outerShdw blurRad="38100" dist="38100" dir="2700000" algn="tl">
                    <a:srgbClr val="000000">
                      <a:alpha val="43137"/>
                    </a:srgbClr>
                  </a:outerShdw>
                </a:effectLst>
                <a:cs typeface="+mn-ea"/>
                <a:sym typeface="+mn-lt"/>
              </a:rPr>
              <a:t>/</a:t>
            </a:r>
            <a:r>
              <a:rPr lang="zh-CN" altLang="en-US" sz="2800" b="1">
                <a:solidFill>
                  <a:schemeClr val="tx1"/>
                </a:solidFill>
                <a:effectLst>
                  <a:outerShdw blurRad="38100" dist="38100" dir="2700000" algn="tl">
                    <a:srgbClr val="000000">
                      <a:alpha val="43137"/>
                    </a:srgbClr>
                  </a:outerShdw>
                </a:effectLst>
                <a:cs typeface="+mn-ea"/>
                <a:sym typeface="+mn-lt"/>
              </a:rPr>
              <a:t>动手实践</a:t>
            </a:r>
            <a:r>
              <a:rPr lang="en-US" altLang="zh-CN" sz="2800" b="1">
                <a:solidFill>
                  <a:schemeClr val="tx1"/>
                </a:solidFill>
                <a:effectLst>
                  <a:outerShdw blurRad="38100" dist="38100" dir="2700000" algn="tl">
                    <a:srgbClr val="000000">
                      <a:alpha val="43137"/>
                    </a:srgbClr>
                  </a:outerShdw>
                </a:effectLst>
                <a:cs typeface="+mn-ea"/>
                <a:sym typeface="+mn-lt"/>
              </a:rPr>
              <a:t>/</a:t>
            </a:r>
            <a:endParaRPr lang="en-US" altLang="zh-CN" sz="2800" b="1">
              <a:solidFill>
                <a:schemeClr val="tx1"/>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bldLvl="0" animBg="1"/>
      <p:bldP spid="13" grpId="0" bldLvl="0" animBg="1"/>
      <p:bldP spid="14" grpId="0" bldLvl="0" animBg="1"/>
      <p:bldP spid="17" grpId="0" bldLvl="0" animBg="1"/>
      <p:bldP spid="18" grpId="0" bldLvl="0" animBg="1"/>
      <p:bldP spid="19" grpId="0" bldLvl="0" animBg="1"/>
      <p:bldP spid="2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75" name="Google Shape;575;p23"/>
          <p:cNvSpPr/>
          <p:nvPr/>
        </p:nvSpPr>
        <p:spPr>
          <a:xfrm>
            <a:off x="538925" y="3278728"/>
            <a:ext cx="507753" cy="570411"/>
          </a:xfrm>
          <a:custGeom>
            <a:avLst/>
            <a:gdLst/>
            <a:ahLst/>
            <a:cxnLst/>
            <a:rect l="l" t="t" r="r" b="b"/>
            <a:pathLst>
              <a:path w="1475" h="1657" extrusionOk="0">
                <a:moveTo>
                  <a:pt x="1251" y="0"/>
                </a:moveTo>
                <a:cubicBezTo>
                  <a:pt x="1226" y="0"/>
                  <a:pt x="1200" y="6"/>
                  <a:pt x="1176" y="17"/>
                </a:cubicBezTo>
                <a:cubicBezTo>
                  <a:pt x="1078" y="61"/>
                  <a:pt x="1029" y="173"/>
                  <a:pt x="1073" y="271"/>
                </a:cubicBezTo>
                <a:cubicBezTo>
                  <a:pt x="1078" y="291"/>
                  <a:pt x="1087" y="306"/>
                  <a:pt x="1102" y="320"/>
                </a:cubicBezTo>
                <a:lnTo>
                  <a:pt x="975" y="506"/>
                </a:lnTo>
                <a:cubicBezTo>
                  <a:pt x="938" y="492"/>
                  <a:pt x="900" y="484"/>
                  <a:pt x="862" y="484"/>
                </a:cubicBezTo>
                <a:cubicBezTo>
                  <a:pt x="824" y="484"/>
                  <a:pt x="786" y="492"/>
                  <a:pt x="749" y="506"/>
                </a:cubicBezTo>
                <a:cubicBezTo>
                  <a:pt x="691" y="531"/>
                  <a:pt x="647" y="575"/>
                  <a:pt x="617" y="624"/>
                </a:cubicBezTo>
                <a:lnTo>
                  <a:pt x="412" y="536"/>
                </a:lnTo>
                <a:cubicBezTo>
                  <a:pt x="416" y="502"/>
                  <a:pt x="412" y="467"/>
                  <a:pt x="397" y="433"/>
                </a:cubicBezTo>
                <a:cubicBezTo>
                  <a:pt x="367" y="359"/>
                  <a:pt x="293" y="316"/>
                  <a:pt x="217" y="316"/>
                </a:cubicBezTo>
                <a:cubicBezTo>
                  <a:pt x="192" y="316"/>
                  <a:pt x="166" y="320"/>
                  <a:pt x="142" y="330"/>
                </a:cubicBezTo>
                <a:cubicBezTo>
                  <a:pt x="44" y="374"/>
                  <a:pt x="0" y="487"/>
                  <a:pt x="39" y="590"/>
                </a:cubicBezTo>
                <a:cubicBezTo>
                  <a:pt x="72" y="662"/>
                  <a:pt x="144" y="705"/>
                  <a:pt x="219" y="705"/>
                </a:cubicBezTo>
                <a:cubicBezTo>
                  <a:pt x="246" y="705"/>
                  <a:pt x="273" y="699"/>
                  <a:pt x="299" y="688"/>
                </a:cubicBezTo>
                <a:cubicBezTo>
                  <a:pt x="328" y="678"/>
                  <a:pt x="353" y="658"/>
                  <a:pt x="367" y="639"/>
                </a:cubicBezTo>
                <a:lnTo>
                  <a:pt x="578" y="727"/>
                </a:lnTo>
                <a:cubicBezTo>
                  <a:pt x="568" y="781"/>
                  <a:pt x="573" y="835"/>
                  <a:pt x="598" y="884"/>
                </a:cubicBezTo>
                <a:cubicBezTo>
                  <a:pt x="622" y="947"/>
                  <a:pt x="671" y="996"/>
                  <a:pt x="725" y="1026"/>
                </a:cubicBezTo>
                <a:lnTo>
                  <a:pt x="666" y="1266"/>
                </a:lnTo>
                <a:cubicBezTo>
                  <a:pt x="647" y="1270"/>
                  <a:pt x="622" y="1275"/>
                  <a:pt x="603" y="1285"/>
                </a:cubicBezTo>
                <a:cubicBezTo>
                  <a:pt x="500" y="1324"/>
                  <a:pt x="456" y="1442"/>
                  <a:pt x="500" y="1540"/>
                </a:cubicBezTo>
                <a:cubicBezTo>
                  <a:pt x="533" y="1614"/>
                  <a:pt x="605" y="1657"/>
                  <a:pt x="681" y="1657"/>
                </a:cubicBezTo>
                <a:cubicBezTo>
                  <a:pt x="705" y="1657"/>
                  <a:pt x="730" y="1652"/>
                  <a:pt x="754" y="1643"/>
                </a:cubicBezTo>
                <a:cubicBezTo>
                  <a:pt x="852" y="1599"/>
                  <a:pt x="896" y="1481"/>
                  <a:pt x="857" y="1383"/>
                </a:cubicBezTo>
                <a:cubicBezTo>
                  <a:pt x="838" y="1344"/>
                  <a:pt x="808" y="1314"/>
                  <a:pt x="774" y="1295"/>
                </a:cubicBezTo>
                <a:lnTo>
                  <a:pt x="833" y="1055"/>
                </a:lnTo>
                <a:cubicBezTo>
                  <a:pt x="844" y="1056"/>
                  <a:pt x="856" y="1057"/>
                  <a:pt x="867" y="1057"/>
                </a:cubicBezTo>
                <a:cubicBezTo>
                  <a:pt x="903" y="1057"/>
                  <a:pt x="937" y="1050"/>
                  <a:pt x="975" y="1035"/>
                </a:cubicBezTo>
                <a:cubicBezTo>
                  <a:pt x="1122" y="972"/>
                  <a:pt x="1185" y="805"/>
                  <a:pt x="1122" y="658"/>
                </a:cubicBezTo>
                <a:cubicBezTo>
                  <a:pt x="1107" y="624"/>
                  <a:pt x="1087" y="595"/>
                  <a:pt x="1063" y="570"/>
                </a:cubicBezTo>
                <a:lnTo>
                  <a:pt x="1195" y="379"/>
                </a:lnTo>
                <a:cubicBezTo>
                  <a:pt x="1213" y="386"/>
                  <a:pt x="1234" y="390"/>
                  <a:pt x="1255" y="390"/>
                </a:cubicBezTo>
                <a:cubicBezTo>
                  <a:pt x="1279" y="390"/>
                  <a:pt x="1304" y="385"/>
                  <a:pt x="1327" y="374"/>
                </a:cubicBezTo>
                <a:cubicBezTo>
                  <a:pt x="1425" y="330"/>
                  <a:pt x="1474" y="217"/>
                  <a:pt x="1430" y="120"/>
                </a:cubicBezTo>
                <a:cubicBezTo>
                  <a:pt x="1397" y="46"/>
                  <a:pt x="1326" y="0"/>
                  <a:pt x="125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6" name="Google Shape;576;p23"/>
          <p:cNvSpPr/>
          <p:nvPr/>
        </p:nvSpPr>
        <p:spPr>
          <a:xfrm>
            <a:off x="4344159" y="4303978"/>
            <a:ext cx="485723" cy="484351"/>
          </a:xfrm>
          <a:custGeom>
            <a:avLst/>
            <a:gdLst/>
            <a:ahLst/>
            <a:cxnLst/>
            <a:rect l="l" t="t" r="r" b="b"/>
            <a:pathLst>
              <a:path w="1411" h="1407" extrusionOk="0">
                <a:moveTo>
                  <a:pt x="706" y="1"/>
                </a:moveTo>
                <a:cubicBezTo>
                  <a:pt x="617" y="1"/>
                  <a:pt x="534" y="15"/>
                  <a:pt x="456" y="45"/>
                </a:cubicBezTo>
                <a:cubicBezTo>
                  <a:pt x="520" y="74"/>
                  <a:pt x="578" y="108"/>
                  <a:pt x="632" y="148"/>
                </a:cubicBezTo>
                <a:cubicBezTo>
                  <a:pt x="652" y="138"/>
                  <a:pt x="681" y="128"/>
                  <a:pt x="706" y="128"/>
                </a:cubicBezTo>
                <a:cubicBezTo>
                  <a:pt x="745" y="128"/>
                  <a:pt x="784" y="143"/>
                  <a:pt x="808" y="167"/>
                </a:cubicBezTo>
                <a:cubicBezTo>
                  <a:pt x="887" y="133"/>
                  <a:pt x="970" y="108"/>
                  <a:pt x="1053" y="94"/>
                </a:cubicBezTo>
                <a:cubicBezTo>
                  <a:pt x="950" y="35"/>
                  <a:pt x="833" y="1"/>
                  <a:pt x="706" y="1"/>
                </a:cubicBezTo>
                <a:close/>
                <a:moveTo>
                  <a:pt x="333" y="104"/>
                </a:moveTo>
                <a:cubicBezTo>
                  <a:pt x="260" y="153"/>
                  <a:pt x="191" y="216"/>
                  <a:pt x="138" y="285"/>
                </a:cubicBezTo>
                <a:cubicBezTo>
                  <a:pt x="177" y="358"/>
                  <a:pt x="226" y="422"/>
                  <a:pt x="280" y="481"/>
                </a:cubicBezTo>
                <a:cubicBezTo>
                  <a:pt x="299" y="471"/>
                  <a:pt x="319" y="466"/>
                  <a:pt x="343" y="466"/>
                </a:cubicBezTo>
                <a:cubicBezTo>
                  <a:pt x="358" y="466"/>
                  <a:pt x="373" y="471"/>
                  <a:pt x="387" y="476"/>
                </a:cubicBezTo>
                <a:cubicBezTo>
                  <a:pt x="441" y="417"/>
                  <a:pt x="500" y="363"/>
                  <a:pt x="564" y="314"/>
                </a:cubicBezTo>
                <a:cubicBezTo>
                  <a:pt x="559" y="299"/>
                  <a:pt x="559" y="290"/>
                  <a:pt x="559" y="280"/>
                </a:cubicBezTo>
                <a:cubicBezTo>
                  <a:pt x="559" y="260"/>
                  <a:pt x="559" y="246"/>
                  <a:pt x="564" y="231"/>
                </a:cubicBezTo>
                <a:cubicBezTo>
                  <a:pt x="495" y="182"/>
                  <a:pt x="417" y="138"/>
                  <a:pt x="333" y="104"/>
                </a:cubicBezTo>
                <a:close/>
                <a:moveTo>
                  <a:pt x="622" y="402"/>
                </a:moveTo>
                <a:cubicBezTo>
                  <a:pt x="564" y="441"/>
                  <a:pt x="515" y="486"/>
                  <a:pt x="471" y="539"/>
                </a:cubicBezTo>
                <a:cubicBezTo>
                  <a:pt x="485" y="559"/>
                  <a:pt x="495" y="588"/>
                  <a:pt x="495" y="618"/>
                </a:cubicBezTo>
                <a:cubicBezTo>
                  <a:pt x="495" y="632"/>
                  <a:pt x="490" y="647"/>
                  <a:pt x="485" y="662"/>
                </a:cubicBezTo>
                <a:cubicBezTo>
                  <a:pt x="617" y="750"/>
                  <a:pt x="769" y="809"/>
                  <a:pt x="931" y="833"/>
                </a:cubicBezTo>
                <a:cubicBezTo>
                  <a:pt x="941" y="814"/>
                  <a:pt x="955" y="799"/>
                  <a:pt x="970" y="784"/>
                </a:cubicBezTo>
                <a:cubicBezTo>
                  <a:pt x="926" y="647"/>
                  <a:pt x="857" y="525"/>
                  <a:pt x="764" y="417"/>
                </a:cubicBezTo>
                <a:cubicBezTo>
                  <a:pt x="750" y="422"/>
                  <a:pt x="730" y="427"/>
                  <a:pt x="706" y="427"/>
                </a:cubicBezTo>
                <a:cubicBezTo>
                  <a:pt x="676" y="427"/>
                  <a:pt x="647" y="417"/>
                  <a:pt x="622" y="402"/>
                </a:cubicBezTo>
                <a:close/>
                <a:moveTo>
                  <a:pt x="1176" y="182"/>
                </a:moveTo>
                <a:cubicBezTo>
                  <a:pt x="1063" y="192"/>
                  <a:pt x="955" y="221"/>
                  <a:pt x="857" y="265"/>
                </a:cubicBezTo>
                <a:cubicBezTo>
                  <a:pt x="857" y="270"/>
                  <a:pt x="857" y="275"/>
                  <a:pt x="857" y="280"/>
                </a:cubicBezTo>
                <a:cubicBezTo>
                  <a:pt x="857" y="304"/>
                  <a:pt x="853" y="324"/>
                  <a:pt x="843" y="344"/>
                </a:cubicBezTo>
                <a:cubicBezTo>
                  <a:pt x="941" y="461"/>
                  <a:pt x="1019" y="598"/>
                  <a:pt x="1068" y="750"/>
                </a:cubicBezTo>
                <a:cubicBezTo>
                  <a:pt x="1132" y="750"/>
                  <a:pt x="1181" y="789"/>
                  <a:pt x="1205" y="838"/>
                </a:cubicBezTo>
                <a:cubicBezTo>
                  <a:pt x="1274" y="833"/>
                  <a:pt x="1337" y="819"/>
                  <a:pt x="1401" y="804"/>
                </a:cubicBezTo>
                <a:cubicBezTo>
                  <a:pt x="1406" y="770"/>
                  <a:pt x="1411" y="735"/>
                  <a:pt x="1411" y="701"/>
                </a:cubicBezTo>
                <a:cubicBezTo>
                  <a:pt x="1411" y="495"/>
                  <a:pt x="1318" y="309"/>
                  <a:pt x="1176" y="182"/>
                </a:cubicBezTo>
                <a:close/>
                <a:moveTo>
                  <a:pt x="74" y="388"/>
                </a:moveTo>
                <a:cubicBezTo>
                  <a:pt x="30" y="481"/>
                  <a:pt x="0" y="588"/>
                  <a:pt x="0" y="701"/>
                </a:cubicBezTo>
                <a:cubicBezTo>
                  <a:pt x="0" y="833"/>
                  <a:pt x="35" y="956"/>
                  <a:pt x="98" y="1063"/>
                </a:cubicBezTo>
                <a:cubicBezTo>
                  <a:pt x="123" y="936"/>
                  <a:pt x="167" y="819"/>
                  <a:pt x="226" y="706"/>
                </a:cubicBezTo>
                <a:cubicBezTo>
                  <a:pt x="206" y="681"/>
                  <a:pt x="191" y="652"/>
                  <a:pt x="191" y="618"/>
                </a:cubicBezTo>
                <a:cubicBezTo>
                  <a:pt x="191" y="598"/>
                  <a:pt x="196" y="574"/>
                  <a:pt x="206" y="559"/>
                </a:cubicBezTo>
                <a:cubicBezTo>
                  <a:pt x="157" y="505"/>
                  <a:pt x="113" y="446"/>
                  <a:pt x="74" y="388"/>
                </a:cubicBezTo>
                <a:close/>
                <a:moveTo>
                  <a:pt x="1377" y="917"/>
                </a:moveTo>
                <a:lnTo>
                  <a:pt x="1377" y="917"/>
                </a:lnTo>
                <a:cubicBezTo>
                  <a:pt x="1323" y="931"/>
                  <a:pt x="1264" y="941"/>
                  <a:pt x="1210" y="946"/>
                </a:cubicBezTo>
                <a:cubicBezTo>
                  <a:pt x="1195" y="985"/>
                  <a:pt x="1166" y="1019"/>
                  <a:pt x="1127" y="1034"/>
                </a:cubicBezTo>
                <a:cubicBezTo>
                  <a:pt x="1127" y="1063"/>
                  <a:pt x="1127" y="1093"/>
                  <a:pt x="1127" y="1122"/>
                </a:cubicBezTo>
                <a:cubicBezTo>
                  <a:pt x="1127" y="1171"/>
                  <a:pt x="1127" y="1225"/>
                  <a:pt x="1117" y="1274"/>
                </a:cubicBezTo>
                <a:cubicBezTo>
                  <a:pt x="1239" y="1186"/>
                  <a:pt x="1328" y="1063"/>
                  <a:pt x="1377" y="917"/>
                </a:cubicBezTo>
                <a:close/>
                <a:moveTo>
                  <a:pt x="422" y="745"/>
                </a:moveTo>
                <a:cubicBezTo>
                  <a:pt x="397" y="760"/>
                  <a:pt x="373" y="765"/>
                  <a:pt x="343" y="765"/>
                </a:cubicBezTo>
                <a:lnTo>
                  <a:pt x="314" y="765"/>
                </a:lnTo>
                <a:cubicBezTo>
                  <a:pt x="245" y="892"/>
                  <a:pt x="201" y="1034"/>
                  <a:pt x="191" y="1181"/>
                </a:cubicBezTo>
                <a:cubicBezTo>
                  <a:pt x="255" y="1254"/>
                  <a:pt x="338" y="1313"/>
                  <a:pt x="431" y="1352"/>
                </a:cubicBezTo>
                <a:cubicBezTo>
                  <a:pt x="544" y="1176"/>
                  <a:pt x="706" y="1029"/>
                  <a:pt x="897" y="936"/>
                </a:cubicBezTo>
                <a:cubicBezTo>
                  <a:pt x="720" y="907"/>
                  <a:pt x="564" y="838"/>
                  <a:pt x="422" y="745"/>
                </a:cubicBezTo>
                <a:close/>
                <a:moveTo>
                  <a:pt x="970" y="1014"/>
                </a:moveTo>
                <a:cubicBezTo>
                  <a:pt x="794" y="1098"/>
                  <a:pt x="642" y="1230"/>
                  <a:pt x="534" y="1387"/>
                </a:cubicBezTo>
                <a:cubicBezTo>
                  <a:pt x="588" y="1401"/>
                  <a:pt x="647" y="1406"/>
                  <a:pt x="706" y="1406"/>
                </a:cubicBezTo>
                <a:cubicBezTo>
                  <a:pt x="808" y="1406"/>
                  <a:pt x="911" y="1382"/>
                  <a:pt x="999" y="1343"/>
                </a:cubicBezTo>
                <a:cubicBezTo>
                  <a:pt x="1014" y="1269"/>
                  <a:pt x="1024" y="1196"/>
                  <a:pt x="1024" y="1122"/>
                </a:cubicBezTo>
                <a:cubicBezTo>
                  <a:pt x="1024" y="1093"/>
                  <a:pt x="1024" y="1068"/>
                  <a:pt x="1019" y="1039"/>
                </a:cubicBezTo>
                <a:cubicBezTo>
                  <a:pt x="1004" y="1034"/>
                  <a:pt x="985" y="1024"/>
                  <a:pt x="970" y="101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8" name="Google Shape;578;p23"/>
          <p:cNvSpPr/>
          <p:nvPr/>
        </p:nvSpPr>
        <p:spPr>
          <a:xfrm>
            <a:off x="7510146" y="4558717"/>
            <a:ext cx="243033" cy="101552"/>
          </a:xfrm>
          <a:custGeom>
            <a:avLst/>
            <a:gdLst/>
            <a:ahLst/>
            <a:cxnLst/>
            <a:rect l="l" t="t" r="r" b="b"/>
            <a:pathLst>
              <a:path w="706" h="295" extrusionOk="0">
                <a:moveTo>
                  <a:pt x="353" y="0"/>
                </a:moveTo>
                <a:cubicBezTo>
                  <a:pt x="231" y="0"/>
                  <a:pt x="118" y="49"/>
                  <a:pt x="35" y="142"/>
                </a:cubicBezTo>
                <a:cubicBezTo>
                  <a:pt x="1" y="177"/>
                  <a:pt x="6" y="235"/>
                  <a:pt x="40" y="270"/>
                </a:cubicBezTo>
                <a:cubicBezTo>
                  <a:pt x="58" y="286"/>
                  <a:pt x="81" y="293"/>
                  <a:pt x="103" y="293"/>
                </a:cubicBezTo>
                <a:cubicBezTo>
                  <a:pt x="128" y="293"/>
                  <a:pt x="154" y="283"/>
                  <a:pt x="172" y="265"/>
                </a:cubicBezTo>
                <a:cubicBezTo>
                  <a:pt x="216" y="211"/>
                  <a:pt x="285" y="181"/>
                  <a:pt x="353" y="181"/>
                </a:cubicBezTo>
                <a:cubicBezTo>
                  <a:pt x="422" y="181"/>
                  <a:pt x="490" y="211"/>
                  <a:pt x="535" y="265"/>
                </a:cubicBezTo>
                <a:cubicBezTo>
                  <a:pt x="554" y="284"/>
                  <a:pt x="579" y="294"/>
                  <a:pt x="603" y="294"/>
                </a:cubicBezTo>
                <a:cubicBezTo>
                  <a:pt x="623" y="294"/>
                  <a:pt x="647" y="284"/>
                  <a:pt x="662" y="270"/>
                </a:cubicBezTo>
                <a:cubicBezTo>
                  <a:pt x="701" y="235"/>
                  <a:pt x="706" y="177"/>
                  <a:pt x="672" y="142"/>
                </a:cubicBezTo>
                <a:cubicBezTo>
                  <a:pt x="588" y="49"/>
                  <a:pt x="476" y="0"/>
                  <a:pt x="3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9" name="Google Shape;579;p23"/>
          <p:cNvSpPr/>
          <p:nvPr/>
        </p:nvSpPr>
        <p:spPr>
          <a:xfrm>
            <a:off x="7440954" y="4452346"/>
            <a:ext cx="381417" cy="128747"/>
          </a:xfrm>
          <a:custGeom>
            <a:avLst/>
            <a:gdLst/>
            <a:ahLst/>
            <a:cxnLst/>
            <a:rect l="l" t="t" r="r" b="b"/>
            <a:pathLst>
              <a:path w="1108" h="374" extrusionOk="0">
                <a:moveTo>
                  <a:pt x="554" y="1"/>
                </a:moveTo>
                <a:cubicBezTo>
                  <a:pt x="358" y="1"/>
                  <a:pt x="172" y="79"/>
                  <a:pt x="35" y="216"/>
                </a:cubicBezTo>
                <a:cubicBezTo>
                  <a:pt x="1" y="250"/>
                  <a:pt x="1" y="309"/>
                  <a:pt x="35" y="344"/>
                </a:cubicBezTo>
                <a:cubicBezTo>
                  <a:pt x="53" y="364"/>
                  <a:pt x="77" y="374"/>
                  <a:pt x="102" y="374"/>
                </a:cubicBezTo>
                <a:cubicBezTo>
                  <a:pt x="125" y="374"/>
                  <a:pt x="149" y="365"/>
                  <a:pt x="167" y="348"/>
                </a:cubicBezTo>
                <a:cubicBezTo>
                  <a:pt x="270" y="241"/>
                  <a:pt x="407" y="187"/>
                  <a:pt x="554" y="187"/>
                </a:cubicBezTo>
                <a:cubicBezTo>
                  <a:pt x="701" y="187"/>
                  <a:pt x="838" y="246"/>
                  <a:pt x="941" y="348"/>
                </a:cubicBezTo>
                <a:cubicBezTo>
                  <a:pt x="961" y="363"/>
                  <a:pt x="985" y="373"/>
                  <a:pt x="1005" y="373"/>
                </a:cubicBezTo>
                <a:cubicBezTo>
                  <a:pt x="1029" y="373"/>
                  <a:pt x="1054" y="363"/>
                  <a:pt x="1073" y="348"/>
                </a:cubicBezTo>
                <a:cubicBezTo>
                  <a:pt x="1108" y="309"/>
                  <a:pt x="1108" y="250"/>
                  <a:pt x="1073" y="216"/>
                </a:cubicBezTo>
                <a:cubicBezTo>
                  <a:pt x="931" y="79"/>
                  <a:pt x="750" y="1"/>
                  <a:pt x="5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0" name="Google Shape;580;p23"/>
          <p:cNvSpPr/>
          <p:nvPr/>
        </p:nvSpPr>
        <p:spPr>
          <a:xfrm>
            <a:off x="7370385" y="4348042"/>
            <a:ext cx="522900" cy="153877"/>
          </a:xfrm>
          <a:custGeom>
            <a:avLst/>
            <a:gdLst/>
            <a:ahLst/>
            <a:cxnLst/>
            <a:rect l="l" t="t" r="r" b="b"/>
            <a:pathLst>
              <a:path w="1519" h="447" extrusionOk="0">
                <a:moveTo>
                  <a:pt x="759" y="0"/>
                </a:moveTo>
                <a:cubicBezTo>
                  <a:pt x="490" y="0"/>
                  <a:pt x="230" y="103"/>
                  <a:pt x="39" y="289"/>
                </a:cubicBezTo>
                <a:cubicBezTo>
                  <a:pt x="0" y="323"/>
                  <a:pt x="0" y="382"/>
                  <a:pt x="35" y="416"/>
                </a:cubicBezTo>
                <a:cubicBezTo>
                  <a:pt x="52" y="437"/>
                  <a:pt x="77" y="446"/>
                  <a:pt x="101" y="446"/>
                </a:cubicBezTo>
                <a:cubicBezTo>
                  <a:pt x="124" y="446"/>
                  <a:pt x="148" y="438"/>
                  <a:pt x="167" y="421"/>
                </a:cubicBezTo>
                <a:cubicBezTo>
                  <a:pt x="323" y="269"/>
                  <a:pt x="534" y="181"/>
                  <a:pt x="759" y="181"/>
                </a:cubicBezTo>
                <a:cubicBezTo>
                  <a:pt x="980" y="181"/>
                  <a:pt x="1190" y="269"/>
                  <a:pt x="1352" y="421"/>
                </a:cubicBezTo>
                <a:cubicBezTo>
                  <a:pt x="1372" y="441"/>
                  <a:pt x="1391" y="446"/>
                  <a:pt x="1416" y="446"/>
                </a:cubicBezTo>
                <a:cubicBezTo>
                  <a:pt x="1440" y="446"/>
                  <a:pt x="1465" y="436"/>
                  <a:pt x="1484" y="416"/>
                </a:cubicBezTo>
                <a:cubicBezTo>
                  <a:pt x="1518" y="382"/>
                  <a:pt x="1514" y="323"/>
                  <a:pt x="1479" y="289"/>
                </a:cubicBezTo>
                <a:cubicBezTo>
                  <a:pt x="1283" y="103"/>
                  <a:pt x="1029" y="0"/>
                  <a:pt x="7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1" name="Google Shape;581;p23"/>
          <p:cNvSpPr/>
          <p:nvPr/>
        </p:nvSpPr>
        <p:spPr>
          <a:xfrm>
            <a:off x="7592765" y="4668186"/>
            <a:ext cx="77799" cy="76077"/>
          </a:xfrm>
          <a:custGeom>
            <a:avLst/>
            <a:gdLst/>
            <a:ahLst/>
            <a:cxnLst/>
            <a:rect l="l" t="t" r="r" b="b"/>
            <a:pathLst>
              <a:path w="226" h="221" extrusionOk="0">
                <a:moveTo>
                  <a:pt x="113" y="1"/>
                </a:moveTo>
                <a:cubicBezTo>
                  <a:pt x="50" y="1"/>
                  <a:pt x="1" y="50"/>
                  <a:pt x="1" y="108"/>
                </a:cubicBezTo>
                <a:cubicBezTo>
                  <a:pt x="1" y="172"/>
                  <a:pt x="50" y="221"/>
                  <a:pt x="113" y="221"/>
                </a:cubicBezTo>
                <a:cubicBezTo>
                  <a:pt x="172" y="221"/>
                  <a:pt x="226" y="172"/>
                  <a:pt x="226" y="108"/>
                </a:cubicBezTo>
                <a:cubicBezTo>
                  <a:pt x="226" y="50"/>
                  <a:pt x="172" y="1"/>
                  <a:pt x="1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7" name="Google Shape;587;p23"/>
          <p:cNvSpPr/>
          <p:nvPr/>
        </p:nvSpPr>
        <p:spPr>
          <a:xfrm>
            <a:off x="5839543" y="3415492"/>
            <a:ext cx="512917" cy="892279"/>
          </a:xfrm>
          <a:custGeom>
            <a:avLst/>
            <a:gdLst/>
            <a:ahLst/>
            <a:cxnLst/>
            <a:rect l="l" t="t" r="r" b="b"/>
            <a:pathLst>
              <a:path w="1490" h="2592" extrusionOk="0">
                <a:moveTo>
                  <a:pt x="1391" y="427"/>
                </a:moveTo>
                <a:lnTo>
                  <a:pt x="1391" y="2161"/>
                </a:lnTo>
                <a:lnTo>
                  <a:pt x="93" y="2161"/>
                </a:lnTo>
                <a:lnTo>
                  <a:pt x="93" y="427"/>
                </a:lnTo>
                <a:close/>
                <a:moveTo>
                  <a:pt x="231" y="1"/>
                </a:moveTo>
                <a:cubicBezTo>
                  <a:pt x="103" y="1"/>
                  <a:pt x="0" y="99"/>
                  <a:pt x="0" y="226"/>
                </a:cubicBezTo>
                <a:lnTo>
                  <a:pt x="0" y="2366"/>
                </a:lnTo>
                <a:cubicBezTo>
                  <a:pt x="0" y="2489"/>
                  <a:pt x="103" y="2592"/>
                  <a:pt x="231" y="2592"/>
                </a:cubicBezTo>
                <a:lnTo>
                  <a:pt x="1264" y="2592"/>
                </a:lnTo>
                <a:cubicBezTo>
                  <a:pt x="1386" y="2592"/>
                  <a:pt x="1489" y="2489"/>
                  <a:pt x="1489" y="2366"/>
                </a:cubicBezTo>
                <a:lnTo>
                  <a:pt x="1489" y="226"/>
                </a:lnTo>
                <a:cubicBezTo>
                  <a:pt x="1489" y="99"/>
                  <a:pt x="1386" y="1"/>
                  <a:pt x="126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grpSp>
        <p:nvGrpSpPr>
          <p:cNvPr id="8" name="组合 7"/>
          <p:cNvGrpSpPr/>
          <p:nvPr/>
        </p:nvGrpSpPr>
        <p:grpSpPr>
          <a:xfrm>
            <a:off x="537210" y="528955"/>
            <a:ext cx="3465830" cy="637540"/>
            <a:chOff x="846" y="833"/>
            <a:chExt cx="5458" cy="1004"/>
          </a:xfrm>
        </p:grpSpPr>
        <p:grpSp>
          <p:nvGrpSpPr>
            <p:cNvPr id="3" name="组合 2"/>
            <p:cNvGrpSpPr/>
            <p:nvPr/>
          </p:nvGrpSpPr>
          <p:grpSpPr>
            <a:xfrm rot="0">
              <a:off x="846" y="833"/>
              <a:ext cx="5458" cy="899"/>
              <a:chOff x="963832" y="1991889"/>
              <a:chExt cx="4126328" cy="679673"/>
            </a:xfrm>
          </p:grpSpPr>
          <p:sp>
            <p:nvSpPr>
              <p:cNvPr id="4" name="Rounded Rectangle 23"/>
              <p:cNvSpPr/>
              <p:nvPr>
                <p:custDataLst>
                  <p:tags r:id="rId1"/>
                </p:custDataLst>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5" name="文本框 4"/>
              <p:cNvSpPr txBox="1"/>
              <p:nvPr>
                <p:custDataLst>
                  <p:tags r:id="rId2"/>
                </p:custDataLst>
              </p:nvPr>
            </p:nvSpPr>
            <p:spPr>
              <a:xfrm>
                <a:off x="1823588" y="2120554"/>
                <a:ext cx="3013058" cy="474788"/>
              </a:xfrm>
              <a:prstGeom prst="rect">
                <a:avLst/>
              </a:prstGeom>
              <a:noFill/>
            </p:spPr>
            <p:txBody>
              <a:bodyPr wrap="square" rtlCol="0">
                <a:spAutoFit/>
              </a:bodyPr>
              <a:p>
                <a:pPr algn="dist"/>
                <a:r>
                  <a:rPr lang="en-US" altLang="zh-CN" sz="2000">
                    <a:solidFill>
                      <a:schemeClr val="bg1"/>
                    </a:solidFill>
                    <a:cs typeface="+mn-ea"/>
                    <a:sym typeface="+mn-lt"/>
                  </a:rPr>
                  <a:t>/</a:t>
                </a:r>
                <a:r>
                  <a:rPr lang="zh-CN" altLang="en-US" sz="2000">
                    <a:solidFill>
                      <a:schemeClr val="bg1"/>
                    </a:solidFill>
                    <a:cs typeface="+mn-ea"/>
                    <a:sym typeface="+mn-lt"/>
                  </a:rPr>
                  <a:t>动手实践</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pic>
          <p:nvPicPr>
            <p:cNvPr id="6" name="图片 5" descr="3b32313536333934393bbcd3c3dccec4bcfe"/>
            <p:cNvPicPr>
              <a:picLocks noChangeAspect="1"/>
            </p:cNvPicPr>
            <p:nvPr>
              <p:custDataLst>
                <p:tags r:id="rId3"/>
              </p:custDataLst>
            </p:nvPr>
          </p:nvPicPr>
          <p:blipFill>
            <a:blip r:embed="rId4"/>
            <a:stretch>
              <a:fillRect/>
            </a:stretch>
          </p:blipFill>
          <p:spPr>
            <a:xfrm>
              <a:off x="1057" y="957"/>
              <a:ext cx="880" cy="880"/>
            </a:xfrm>
            <a:prstGeom prst="rect">
              <a:avLst/>
            </a:prstGeom>
          </p:spPr>
        </p:pic>
      </p:grpSp>
      <p:sp>
        <p:nvSpPr>
          <p:cNvPr id="7" name="文本框 6"/>
          <p:cNvSpPr txBox="1"/>
          <p:nvPr>
            <p:custDataLst>
              <p:tags r:id="rId5"/>
            </p:custDataLst>
          </p:nvPr>
        </p:nvSpPr>
        <p:spPr>
          <a:xfrm>
            <a:off x="4344035" y="619760"/>
            <a:ext cx="2288540" cy="460375"/>
          </a:xfrm>
          <a:prstGeom prst="rect">
            <a:avLst/>
          </a:prstGeom>
          <a:noFill/>
        </p:spPr>
        <p:txBody>
          <a:bodyPr wrap="square" rtlCol="0" anchor="t">
            <a:spAutoFit/>
          </a:bodyPr>
          <a:p>
            <a:r>
              <a:rPr lang="zh-CN" altLang="en-US" sz="2400"/>
              <a:t>参考程序</a:t>
            </a:r>
            <a:endParaRPr lang="zh-CN" altLang="en-US" sz="2400"/>
          </a:p>
        </p:txBody>
      </p:sp>
      <p:pic>
        <p:nvPicPr>
          <p:cNvPr id="14" name="图片 13" descr="3b32313535373335383bd4c6bcc6cbe3d3eb4149d6c7c4dcd4cbcbe3"/>
          <p:cNvPicPr>
            <a:picLocks noChangeAspect="1"/>
          </p:cNvPicPr>
          <p:nvPr/>
        </p:nvPicPr>
        <p:blipFill>
          <a:blip r:embed="rId6">
            <a:alphaModFix amt="85000"/>
            <a:extLst>
              <a:ext uri="{96DAC541-7B7A-43D3-8B79-37D633B846F1}">
                <asvg:svgBlip xmlns:asvg="http://schemas.microsoft.com/office/drawing/2016/SVG/main" r:embed="rId7"/>
              </a:ext>
            </a:extLst>
          </a:blip>
          <a:stretch>
            <a:fillRect/>
          </a:stretch>
        </p:blipFill>
        <p:spPr>
          <a:xfrm>
            <a:off x="9738995" y="5052695"/>
            <a:ext cx="1375410" cy="1375410"/>
          </a:xfrm>
          <a:prstGeom prst="rect">
            <a:avLst/>
          </a:prstGeom>
        </p:spPr>
      </p:pic>
      <p:grpSp>
        <p:nvGrpSpPr>
          <p:cNvPr id="28" name="Google Shape;16;p2"/>
          <p:cNvGrpSpPr/>
          <p:nvPr/>
        </p:nvGrpSpPr>
        <p:grpSpPr>
          <a:xfrm rot="14787427">
            <a:off x="7927226" y="-1006085"/>
            <a:ext cx="6150209" cy="4505491"/>
            <a:chOff x="879525" y="238350"/>
            <a:chExt cx="5929900" cy="5134125"/>
          </a:xfrm>
          <a:solidFill>
            <a:srgbClr val="306EF3"/>
          </a:solidFill>
        </p:grpSpPr>
        <p:sp>
          <p:nvSpPr>
            <p:cNvPr id="29" name="Google Shape;17;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30" name="Google Shape;18;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25" name="Google Shape;13;p2"/>
          <p:cNvGrpSpPr/>
          <p:nvPr/>
        </p:nvGrpSpPr>
        <p:grpSpPr>
          <a:xfrm rot="4556933">
            <a:off x="-1197543" y="4840646"/>
            <a:ext cx="3573329" cy="3120377"/>
            <a:chOff x="879525" y="238350"/>
            <a:chExt cx="5929900" cy="5134125"/>
          </a:xfrm>
          <a:solidFill>
            <a:srgbClr val="306EF3"/>
          </a:solidFill>
        </p:grpSpPr>
        <p:sp>
          <p:nvSpPr>
            <p:cNvPr id="26" name="Google Shape;14;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27" name="Google Shape;15;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pic>
        <p:nvPicPr>
          <p:cNvPr id="2" name="图片 1"/>
          <p:cNvPicPr>
            <a:picLocks noChangeAspect="1"/>
          </p:cNvPicPr>
          <p:nvPr/>
        </p:nvPicPr>
        <p:blipFill>
          <a:blip r:embed="rId8"/>
          <a:stretch>
            <a:fillRect/>
          </a:stretch>
        </p:blipFill>
        <p:spPr>
          <a:xfrm>
            <a:off x="3013710" y="1135380"/>
            <a:ext cx="5457825" cy="5676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
        <p:nvSpPr>
          <p:cNvPr id="3" name="Rectángulo redondeado 14"/>
          <p:cNvSpPr/>
          <p:nvPr/>
        </p:nvSpPr>
        <p:spPr>
          <a:xfrm>
            <a:off x="938228" y="1344917"/>
            <a:ext cx="10523889" cy="4168165"/>
          </a:xfrm>
          <a:prstGeom prst="roundRect">
            <a:avLst>
              <a:gd name="adj" fmla="val 2826"/>
            </a:avLst>
          </a:prstGeom>
          <a:solidFill>
            <a:schemeClr val="bg1"/>
          </a:solidFill>
          <a:ln>
            <a:noFill/>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cxnSp>
        <p:nvCxnSpPr>
          <p:cNvPr id="5" name="Straight Connector 28"/>
          <p:cNvCxnSpPr/>
          <p:nvPr/>
        </p:nvCxnSpPr>
        <p:spPr>
          <a:xfrm>
            <a:off x="1990203" y="5783640"/>
            <a:ext cx="9194800"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stretch>
            <a:fillRect/>
          </a:stretch>
        </p:blipFill>
        <p:spPr>
          <a:xfrm>
            <a:off x="821650" y="509290"/>
            <a:ext cx="5274350" cy="5274350"/>
          </a:xfrm>
          <a:prstGeom prst="rect">
            <a:avLst/>
          </a:prstGeom>
        </p:spPr>
      </p:pic>
      <p:sp>
        <p:nvSpPr>
          <p:cNvPr id="9" name="文本框 8"/>
          <p:cNvSpPr txBox="1"/>
          <p:nvPr/>
        </p:nvSpPr>
        <p:spPr>
          <a:xfrm>
            <a:off x="6136217" y="2215957"/>
            <a:ext cx="4597400" cy="2122805"/>
          </a:xfrm>
          <a:prstGeom prst="rect">
            <a:avLst/>
          </a:prstGeom>
          <a:noFill/>
        </p:spPr>
        <p:txBody>
          <a:bodyPr wrap="square" rtlCol="0">
            <a:spAutoFit/>
          </a:bodyPr>
          <a:lstStyle/>
          <a:p>
            <a:pPr algn="ctr"/>
            <a:r>
              <a:rPr lang="en-US" altLang="zh-CN" sz="6600">
                <a:solidFill>
                  <a:srgbClr val="264CDF"/>
                </a:solidFill>
                <a:cs typeface="+mn-ea"/>
                <a:sym typeface="+mn-lt"/>
              </a:rPr>
              <a:t>Part four</a:t>
            </a:r>
            <a:endParaRPr lang="en-US" altLang="zh-CN" sz="6600">
              <a:solidFill>
                <a:srgbClr val="264CDF"/>
              </a:solidFill>
              <a:cs typeface="+mn-ea"/>
              <a:sym typeface="+mn-lt"/>
            </a:endParaRPr>
          </a:p>
          <a:p>
            <a:pPr algn="ctr"/>
            <a:endParaRPr lang="zh-CN" altLang="en-US" sz="6600">
              <a:solidFill>
                <a:srgbClr val="264CDF"/>
              </a:solidFill>
              <a:cs typeface="+mn-ea"/>
              <a:sym typeface="+mn-lt"/>
            </a:endParaRPr>
          </a:p>
        </p:txBody>
      </p:sp>
      <p:sp>
        <p:nvSpPr>
          <p:cNvPr id="11" name="Rounded Rectangle 23"/>
          <p:cNvSpPr/>
          <p:nvPr/>
        </p:nvSpPr>
        <p:spPr>
          <a:xfrm>
            <a:off x="7029616" y="3217003"/>
            <a:ext cx="2760219" cy="464986"/>
          </a:xfrm>
          <a:prstGeom prst="roundRect">
            <a:avLst>
              <a:gd name="adj" fmla="val 50000"/>
            </a:avLst>
          </a:prstGeom>
          <a:solidFill>
            <a:srgbClr val="B3C9F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3" name="Oval 50"/>
          <p:cNvSpPr/>
          <p:nvPr/>
        </p:nvSpPr>
        <p:spPr>
          <a:xfrm>
            <a:off x="6643590" y="3419154"/>
            <a:ext cx="93860" cy="93860"/>
          </a:xfrm>
          <a:prstGeom prst="ellipse">
            <a:avLst/>
          </a:prstGeom>
          <a:solidFill>
            <a:srgbClr val="264CDF"/>
          </a:solidFill>
          <a:ln w="165100" cap="flat" cmpd="sng" algn="ctr">
            <a:solidFill>
              <a:srgbClr val="264CD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4" name="Oval 50"/>
          <p:cNvSpPr/>
          <p:nvPr/>
        </p:nvSpPr>
        <p:spPr>
          <a:xfrm>
            <a:off x="10020474" y="3419154"/>
            <a:ext cx="93860" cy="93860"/>
          </a:xfrm>
          <a:prstGeom prst="ellipse">
            <a:avLst/>
          </a:prstGeom>
          <a:solidFill>
            <a:srgbClr val="264CDF"/>
          </a:solidFill>
          <a:ln w="165100" cap="flat" cmpd="sng" algn="ctr">
            <a:solidFill>
              <a:srgbClr val="264CD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6" name="Freeform 11"/>
          <p:cNvSpPr>
            <a:spLocks noEditPoints="1"/>
          </p:cNvSpPr>
          <p:nvPr/>
        </p:nvSpPr>
        <p:spPr bwMode="auto">
          <a:xfrm>
            <a:off x="3572136" y="6031053"/>
            <a:ext cx="1194997" cy="123989"/>
          </a:xfrm>
          <a:custGeom>
            <a:avLst/>
            <a:gdLst>
              <a:gd name="T0" fmla="*/ 496 w 559"/>
              <a:gd name="T1" fmla="*/ 57 h 58"/>
              <a:gd name="T2" fmla="*/ 472 w 559"/>
              <a:gd name="T3" fmla="*/ 48 h 58"/>
              <a:gd name="T4" fmla="*/ 448 w 559"/>
              <a:gd name="T5" fmla="*/ 40 h 58"/>
              <a:gd name="T6" fmla="*/ 432 w 559"/>
              <a:gd name="T7" fmla="*/ 46 h 58"/>
              <a:gd name="T8" fmla="*/ 413 w 559"/>
              <a:gd name="T9" fmla="*/ 55 h 58"/>
              <a:gd name="T10" fmla="*/ 392 w 559"/>
              <a:gd name="T11" fmla="*/ 58 h 58"/>
              <a:gd name="T12" fmla="*/ 365 w 559"/>
              <a:gd name="T13" fmla="*/ 51 h 58"/>
              <a:gd name="T14" fmla="*/ 346 w 559"/>
              <a:gd name="T15" fmla="*/ 42 h 58"/>
              <a:gd name="T16" fmla="*/ 335 w 559"/>
              <a:gd name="T17" fmla="*/ 40 h 58"/>
              <a:gd name="T18" fmla="*/ 318 w 559"/>
              <a:gd name="T19" fmla="*/ 47 h 58"/>
              <a:gd name="T20" fmla="*/ 301 w 559"/>
              <a:gd name="T21" fmla="*/ 55 h 58"/>
              <a:gd name="T22" fmla="*/ 280 w 559"/>
              <a:gd name="T23" fmla="*/ 58 h 58"/>
              <a:gd name="T24" fmla="*/ 253 w 559"/>
              <a:gd name="T25" fmla="*/ 51 h 58"/>
              <a:gd name="T26" fmla="*/ 234 w 559"/>
              <a:gd name="T27" fmla="*/ 42 h 58"/>
              <a:gd name="T28" fmla="*/ 224 w 559"/>
              <a:gd name="T29" fmla="*/ 40 h 58"/>
              <a:gd name="T30" fmla="*/ 206 w 559"/>
              <a:gd name="T31" fmla="*/ 47 h 58"/>
              <a:gd name="T32" fmla="*/ 188 w 559"/>
              <a:gd name="T33" fmla="*/ 55 h 58"/>
              <a:gd name="T34" fmla="*/ 168 w 559"/>
              <a:gd name="T35" fmla="*/ 58 h 58"/>
              <a:gd name="T36" fmla="*/ 140 w 559"/>
              <a:gd name="T37" fmla="*/ 51 h 58"/>
              <a:gd name="T38" fmla="*/ 121 w 559"/>
              <a:gd name="T39" fmla="*/ 42 h 58"/>
              <a:gd name="T40" fmla="*/ 111 w 559"/>
              <a:gd name="T41" fmla="*/ 40 h 58"/>
              <a:gd name="T42" fmla="*/ 94 w 559"/>
              <a:gd name="T43" fmla="*/ 47 h 58"/>
              <a:gd name="T44" fmla="*/ 76 w 559"/>
              <a:gd name="T45" fmla="*/ 55 h 58"/>
              <a:gd name="T46" fmla="*/ 56 w 559"/>
              <a:gd name="T47" fmla="*/ 58 h 58"/>
              <a:gd name="T48" fmla="*/ 28 w 559"/>
              <a:gd name="T49" fmla="*/ 51 h 58"/>
              <a:gd name="T50" fmla="*/ 9 w 559"/>
              <a:gd name="T51" fmla="*/ 42 h 58"/>
              <a:gd name="T52" fmla="*/ 0 w 559"/>
              <a:gd name="T53" fmla="*/ 0 h 58"/>
              <a:gd name="T54" fmla="*/ 20 w 559"/>
              <a:gd name="T55" fmla="*/ 3 h 58"/>
              <a:gd name="T56" fmla="*/ 38 w 559"/>
              <a:gd name="T57" fmla="*/ 11 h 58"/>
              <a:gd name="T58" fmla="*/ 56 w 559"/>
              <a:gd name="T59" fmla="*/ 18 h 58"/>
              <a:gd name="T60" fmla="*/ 66 w 559"/>
              <a:gd name="T61" fmla="*/ 16 h 58"/>
              <a:gd name="T62" fmla="*/ 85 w 559"/>
              <a:gd name="T63" fmla="*/ 7 h 58"/>
              <a:gd name="T64" fmla="*/ 111 w 559"/>
              <a:gd name="T65" fmla="*/ 0 h 58"/>
              <a:gd name="T66" fmla="*/ 133 w 559"/>
              <a:gd name="T67" fmla="*/ 3 h 58"/>
              <a:gd name="T68" fmla="*/ 149 w 559"/>
              <a:gd name="T69" fmla="*/ 11 h 58"/>
              <a:gd name="T70" fmla="*/ 168 w 559"/>
              <a:gd name="T71" fmla="*/ 18 h 58"/>
              <a:gd name="T72" fmla="*/ 177 w 559"/>
              <a:gd name="T73" fmla="*/ 16 h 58"/>
              <a:gd name="T74" fmla="*/ 196 w 559"/>
              <a:gd name="T75" fmla="*/ 7 h 58"/>
              <a:gd name="T76" fmla="*/ 224 w 559"/>
              <a:gd name="T77" fmla="*/ 0 h 58"/>
              <a:gd name="T78" fmla="*/ 244 w 559"/>
              <a:gd name="T79" fmla="*/ 3 h 58"/>
              <a:gd name="T80" fmla="*/ 262 w 559"/>
              <a:gd name="T81" fmla="*/ 11 h 58"/>
              <a:gd name="T82" fmla="*/ 280 w 559"/>
              <a:gd name="T83" fmla="*/ 18 h 58"/>
              <a:gd name="T84" fmla="*/ 290 w 559"/>
              <a:gd name="T85" fmla="*/ 16 h 58"/>
              <a:gd name="T86" fmla="*/ 308 w 559"/>
              <a:gd name="T87" fmla="*/ 7 h 58"/>
              <a:gd name="T88" fmla="*/ 335 w 559"/>
              <a:gd name="T89" fmla="*/ 0 h 58"/>
              <a:gd name="T90" fmla="*/ 356 w 559"/>
              <a:gd name="T91" fmla="*/ 3 h 58"/>
              <a:gd name="T92" fmla="*/ 375 w 559"/>
              <a:gd name="T93" fmla="*/ 11 h 58"/>
              <a:gd name="T94" fmla="*/ 392 w 559"/>
              <a:gd name="T95" fmla="*/ 18 h 58"/>
              <a:gd name="T96" fmla="*/ 402 w 559"/>
              <a:gd name="T97" fmla="*/ 16 h 58"/>
              <a:gd name="T98" fmla="*/ 430 w 559"/>
              <a:gd name="T99" fmla="*/ 3 h 58"/>
              <a:gd name="T100" fmla="*/ 448 w 559"/>
              <a:gd name="T101" fmla="*/ 0 h 58"/>
              <a:gd name="T102" fmla="*/ 481 w 559"/>
              <a:gd name="T103" fmla="*/ 8 h 58"/>
              <a:gd name="T104" fmla="*/ 498 w 559"/>
              <a:gd name="T105" fmla="*/ 16 h 58"/>
              <a:gd name="T106" fmla="*/ 513 w 559"/>
              <a:gd name="T107" fmla="*/ 18 h 58"/>
              <a:gd name="T108" fmla="*/ 526 w 559"/>
              <a:gd name="T109" fmla="*/ 13 h 58"/>
              <a:gd name="T110" fmla="*/ 538 w 559"/>
              <a:gd name="T111" fmla="*/ 4 h 58"/>
              <a:gd name="T112" fmla="*/ 559 w 559"/>
              <a:gd name="T113" fmla="*/ 40 h 58"/>
              <a:gd name="T114" fmla="*/ 555 w 559"/>
              <a:gd name="T115" fmla="*/ 40 h 58"/>
              <a:gd name="T116" fmla="*/ 545 w 559"/>
              <a:gd name="T117" fmla="*/ 49 h 58"/>
              <a:gd name="T118" fmla="*/ 529 w 559"/>
              <a:gd name="T119" fmla="*/ 56 h 58"/>
              <a:gd name="T120" fmla="*/ 503 w 559"/>
              <a:gd name="T121" fmla="*/ 58 h 58"/>
              <a:gd name="T122" fmla="*/ 555 w 559"/>
              <a:gd name="T123"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9" h="57">
                <a:moveTo>
                  <a:pt x="503" y="58"/>
                </a:moveTo>
                <a:lnTo>
                  <a:pt x="503" y="58"/>
                </a:lnTo>
                <a:lnTo>
                  <a:pt x="496" y="57"/>
                </a:lnTo>
                <a:lnTo>
                  <a:pt x="488" y="55"/>
                </a:lnTo>
                <a:lnTo>
                  <a:pt x="472" y="48"/>
                </a:lnTo>
                <a:lnTo>
                  <a:pt x="472" y="48"/>
                </a:lnTo>
                <a:lnTo>
                  <a:pt x="460" y="42"/>
                </a:lnTo>
                <a:lnTo>
                  <a:pt x="453" y="41"/>
                </a:lnTo>
                <a:lnTo>
                  <a:pt x="448" y="40"/>
                </a:lnTo>
                <a:lnTo>
                  <a:pt x="448" y="40"/>
                </a:lnTo>
                <a:lnTo>
                  <a:pt x="441" y="42"/>
                </a:lnTo>
                <a:lnTo>
                  <a:pt x="432" y="46"/>
                </a:lnTo>
                <a:lnTo>
                  <a:pt x="432" y="46"/>
                </a:lnTo>
                <a:lnTo>
                  <a:pt x="423" y="50"/>
                </a:lnTo>
                <a:lnTo>
                  <a:pt x="413" y="55"/>
                </a:lnTo>
                <a:lnTo>
                  <a:pt x="403" y="57"/>
                </a:lnTo>
                <a:lnTo>
                  <a:pt x="392" y="58"/>
                </a:lnTo>
                <a:lnTo>
                  <a:pt x="392" y="58"/>
                </a:lnTo>
                <a:lnTo>
                  <a:pt x="382" y="57"/>
                </a:lnTo>
                <a:lnTo>
                  <a:pt x="373" y="55"/>
                </a:lnTo>
                <a:lnTo>
                  <a:pt x="365" y="51"/>
                </a:lnTo>
                <a:lnTo>
                  <a:pt x="357" y="48"/>
                </a:lnTo>
                <a:lnTo>
                  <a:pt x="357" y="48"/>
                </a:lnTo>
                <a:lnTo>
                  <a:pt x="346" y="42"/>
                </a:lnTo>
                <a:lnTo>
                  <a:pt x="341" y="41"/>
                </a:lnTo>
                <a:lnTo>
                  <a:pt x="335" y="40"/>
                </a:lnTo>
                <a:lnTo>
                  <a:pt x="335" y="40"/>
                </a:lnTo>
                <a:lnTo>
                  <a:pt x="332" y="40"/>
                </a:lnTo>
                <a:lnTo>
                  <a:pt x="327" y="42"/>
                </a:lnTo>
                <a:lnTo>
                  <a:pt x="318" y="47"/>
                </a:lnTo>
                <a:lnTo>
                  <a:pt x="318" y="47"/>
                </a:lnTo>
                <a:lnTo>
                  <a:pt x="310" y="50"/>
                </a:lnTo>
                <a:lnTo>
                  <a:pt x="301" y="55"/>
                </a:lnTo>
                <a:lnTo>
                  <a:pt x="291" y="57"/>
                </a:lnTo>
                <a:lnTo>
                  <a:pt x="280" y="58"/>
                </a:lnTo>
                <a:lnTo>
                  <a:pt x="280" y="58"/>
                </a:lnTo>
                <a:lnTo>
                  <a:pt x="271" y="57"/>
                </a:lnTo>
                <a:lnTo>
                  <a:pt x="261" y="55"/>
                </a:lnTo>
                <a:lnTo>
                  <a:pt x="253" y="51"/>
                </a:lnTo>
                <a:lnTo>
                  <a:pt x="245" y="48"/>
                </a:lnTo>
                <a:lnTo>
                  <a:pt x="245" y="48"/>
                </a:lnTo>
                <a:lnTo>
                  <a:pt x="234" y="42"/>
                </a:lnTo>
                <a:lnTo>
                  <a:pt x="228" y="41"/>
                </a:lnTo>
                <a:lnTo>
                  <a:pt x="224" y="40"/>
                </a:lnTo>
                <a:lnTo>
                  <a:pt x="224" y="40"/>
                </a:lnTo>
                <a:lnTo>
                  <a:pt x="220" y="40"/>
                </a:lnTo>
                <a:lnTo>
                  <a:pt x="216" y="42"/>
                </a:lnTo>
                <a:lnTo>
                  <a:pt x="206" y="47"/>
                </a:lnTo>
                <a:lnTo>
                  <a:pt x="206" y="47"/>
                </a:lnTo>
                <a:lnTo>
                  <a:pt x="197" y="51"/>
                </a:lnTo>
                <a:lnTo>
                  <a:pt x="188" y="55"/>
                </a:lnTo>
                <a:lnTo>
                  <a:pt x="178" y="57"/>
                </a:lnTo>
                <a:lnTo>
                  <a:pt x="168" y="58"/>
                </a:lnTo>
                <a:lnTo>
                  <a:pt x="168" y="58"/>
                </a:lnTo>
                <a:lnTo>
                  <a:pt x="158" y="57"/>
                </a:lnTo>
                <a:lnTo>
                  <a:pt x="149" y="55"/>
                </a:lnTo>
                <a:lnTo>
                  <a:pt x="140" y="51"/>
                </a:lnTo>
                <a:lnTo>
                  <a:pt x="133" y="47"/>
                </a:lnTo>
                <a:lnTo>
                  <a:pt x="133" y="47"/>
                </a:lnTo>
                <a:lnTo>
                  <a:pt x="121" y="42"/>
                </a:lnTo>
                <a:lnTo>
                  <a:pt x="116" y="41"/>
                </a:lnTo>
                <a:lnTo>
                  <a:pt x="111" y="40"/>
                </a:lnTo>
                <a:lnTo>
                  <a:pt x="111" y="40"/>
                </a:lnTo>
                <a:lnTo>
                  <a:pt x="108" y="40"/>
                </a:lnTo>
                <a:lnTo>
                  <a:pt x="104" y="42"/>
                </a:lnTo>
                <a:lnTo>
                  <a:pt x="94" y="47"/>
                </a:lnTo>
                <a:lnTo>
                  <a:pt x="94" y="47"/>
                </a:lnTo>
                <a:lnTo>
                  <a:pt x="85" y="51"/>
                </a:lnTo>
                <a:lnTo>
                  <a:pt x="76" y="55"/>
                </a:lnTo>
                <a:lnTo>
                  <a:pt x="67" y="57"/>
                </a:lnTo>
                <a:lnTo>
                  <a:pt x="56" y="58"/>
                </a:lnTo>
                <a:lnTo>
                  <a:pt x="56" y="58"/>
                </a:lnTo>
                <a:lnTo>
                  <a:pt x="46" y="57"/>
                </a:lnTo>
                <a:lnTo>
                  <a:pt x="37" y="55"/>
                </a:lnTo>
                <a:lnTo>
                  <a:pt x="28" y="51"/>
                </a:lnTo>
                <a:lnTo>
                  <a:pt x="20" y="47"/>
                </a:lnTo>
                <a:lnTo>
                  <a:pt x="20" y="47"/>
                </a:lnTo>
                <a:lnTo>
                  <a:pt x="9" y="42"/>
                </a:lnTo>
                <a:lnTo>
                  <a:pt x="4" y="41"/>
                </a:lnTo>
                <a:lnTo>
                  <a:pt x="0" y="40"/>
                </a:lnTo>
                <a:lnTo>
                  <a:pt x="0" y="0"/>
                </a:lnTo>
                <a:lnTo>
                  <a:pt x="0" y="0"/>
                </a:lnTo>
                <a:lnTo>
                  <a:pt x="10" y="1"/>
                </a:lnTo>
                <a:lnTo>
                  <a:pt x="20" y="3"/>
                </a:lnTo>
                <a:lnTo>
                  <a:pt x="29" y="7"/>
                </a:lnTo>
                <a:lnTo>
                  <a:pt x="38" y="11"/>
                </a:lnTo>
                <a:lnTo>
                  <a:pt x="38" y="11"/>
                </a:lnTo>
                <a:lnTo>
                  <a:pt x="48" y="16"/>
                </a:lnTo>
                <a:lnTo>
                  <a:pt x="52" y="18"/>
                </a:lnTo>
                <a:lnTo>
                  <a:pt x="56" y="18"/>
                </a:lnTo>
                <a:lnTo>
                  <a:pt x="56" y="18"/>
                </a:lnTo>
                <a:lnTo>
                  <a:pt x="60" y="17"/>
                </a:lnTo>
                <a:lnTo>
                  <a:pt x="66" y="16"/>
                </a:lnTo>
                <a:lnTo>
                  <a:pt x="76" y="11"/>
                </a:lnTo>
                <a:lnTo>
                  <a:pt x="76" y="11"/>
                </a:lnTo>
                <a:lnTo>
                  <a:pt x="85" y="7"/>
                </a:lnTo>
                <a:lnTo>
                  <a:pt x="92" y="3"/>
                </a:lnTo>
                <a:lnTo>
                  <a:pt x="102" y="1"/>
                </a:lnTo>
                <a:lnTo>
                  <a:pt x="111" y="0"/>
                </a:lnTo>
                <a:lnTo>
                  <a:pt x="111" y="0"/>
                </a:lnTo>
                <a:lnTo>
                  <a:pt x="122" y="1"/>
                </a:lnTo>
                <a:lnTo>
                  <a:pt x="133" y="3"/>
                </a:lnTo>
                <a:lnTo>
                  <a:pt x="141" y="7"/>
                </a:lnTo>
                <a:lnTo>
                  <a:pt x="149" y="11"/>
                </a:lnTo>
                <a:lnTo>
                  <a:pt x="149" y="11"/>
                </a:lnTo>
                <a:lnTo>
                  <a:pt x="159" y="16"/>
                </a:lnTo>
                <a:lnTo>
                  <a:pt x="164" y="18"/>
                </a:lnTo>
                <a:lnTo>
                  <a:pt x="168" y="18"/>
                </a:lnTo>
                <a:lnTo>
                  <a:pt x="168" y="18"/>
                </a:lnTo>
                <a:lnTo>
                  <a:pt x="173" y="17"/>
                </a:lnTo>
                <a:lnTo>
                  <a:pt x="177" y="16"/>
                </a:lnTo>
                <a:lnTo>
                  <a:pt x="188" y="10"/>
                </a:lnTo>
                <a:lnTo>
                  <a:pt x="188" y="10"/>
                </a:lnTo>
                <a:lnTo>
                  <a:pt x="196" y="7"/>
                </a:lnTo>
                <a:lnTo>
                  <a:pt x="205" y="3"/>
                </a:lnTo>
                <a:lnTo>
                  <a:pt x="214" y="1"/>
                </a:lnTo>
                <a:lnTo>
                  <a:pt x="224" y="0"/>
                </a:lnTo>
                <a:lnTo>
                  <a:pt x="224" y="0"/>
                </a:lnTo>
                <a:lnTo>
                  <a:pt x="234" y="1"/>
                </a:lnTo>
                <a:lnTo>
                  <a:pt x="244" y="3"/>
                </a:lnTo>
                <a:lnTo>
                  <a:pt x="254" y="8"/>
                </a:lnTo>
                <a:lnTo>
                  <a:pt x="262" y="11"/>
                </a:lnTo>
                <a:lnTo>
                  <a:pt x="262" y="11"/>
                </a:lnTo>
                <a:lnTo>
                  <a:pt x="272" y="16"/>
                </a:lnTo>
                <a:lnTo>
                  <a:pt x="276" y="18"/>
                </a:lnTo>
                <a:lnTo>
                  <a:pt x="280" y="18"/>
                </a:lnTo>
                <a:lnTo>
                  <a:pt x="280" y="18"/>
                </a:lnTo>
                <a:lnTo>
                  <a:pt x="284" y="17"/>
                </a:lnTo>
                <a:lnTo>
                  <a:pt x="290" y="16"/>
                </a:lnTo>
                <a:lnTo>
                  <a:pt x="301" y="10"/>
                </a:lnTo>
                <a:lnTo>
                  <a:pt x="301" y="10"/>
                </a:lnTo>
                <a:lnTo>
                  <a:pt x="308" y="7"/>
                </a:lnTo>
                <a:lnTo>
                  <a:pt x="317" y="3"/>
                </a:lnTo>
                <a:lnTo>
                  <a:pt x="326" y="1"/>
                </a:lnTo>
                <a:lnTo>
                  <a:pt x="335" y="0"/>
                </a:lnTo>
                <a:lnTo>
                  <a:pt x="335" y="0"/>
                </a:lnTo>
                <a:lnTo>
                  <a:pt x="346" y="1"/>
                </a:lnTo>
                <a:lnTo>
                  <a:pt x="356" y="3"/>
                </a:lnTo>
                <a:lnTo>
                  <a:pt x="366" y="8"/>
                </a:lnTo>
                <a:lnTo>
                  <a:pt x="375" y="11"/>
                </a:lnTo>
                <a:lnTo>
                  <a:pt x="375" y="11"/>
                </a:lnTo>
                <a:lnTo>
                  <a:pt x="384" y="16"/>
                </a:lnTo>
                <a:lnTo>
                  <a:pt x="389" y="18"/>
                </a:lnTo>
                <a:lnTo>
                  <a:pt x="392" y="18"/>
                </a:lnTo>
                <a:lnTo>
                  <a:pt x="392" y="18"/>
                </a:lnTo>
                <a:lnTo>
                  <a:pt x="396" y="17"/>
                </a:lnTo>
                <a:lnTo>
                  <a:pt x="402" y="16"/>
                </a:lnTo>
                <a:lnTo>
                  <a:pt x="414" y="10"/>
                </a:lnTo>
                <a:lnTo>
                  <a:pt x="414" y="10"/>
                </a:lnTo>
                <a:lnTo>
                  <a:pt x="430" y="3"/>
                </a:lnTo>
                <a:lnTo>
                  <a:pt x="439" y="1"/>
                </a:lnTo>
                <a:lnTo>
                  <a:pt x="448" y="0"/>
                </a:lnTo>
                <a:lnTo>
                  <a:pt x="448" y="0"/>
                </a:lnTo>
                <a:lnTo>
                  <a:pt x="460" y="1"/>
                </a:lnTo>
                <a:lnTo>
                  <a:pt x="471" y="4"/>
                </a:lnTo>
                <a:lnTo>
                  <a:pt x="481" y="8"/>
                </a:lnTo>
                <a:lnTo>
                  <a:pt x="490" y="12"/>
                </a:lnTo>
                <a:lnTo>
                  <a:pt x="490" y="12"/>
                </a:lnTo>
                <a:lnTo>
                  <a:pt x="498" y="16"/>
                </a:lnTo>
                <a:lnTo>
                  <a:pt x="503" y="18"/>
                </a:lnTo>
                <a:lnTo>
                  <a:pt x="503" y="18"/>
                </a:lnTo>
                <a:lnTo>
                  <a:pt x="513" y="18"/>
                </a:lnTo>
                <a:lnTo>
                  <a:pt x="520" y="17"/>
                </a:lnTo>
                <a:lnTo>
                  <a:pt x="523" y="15"/>
                </a:lnTo>
                <a:lnTo>
                  <a:pt x="526" y="13"/>
                </a:lnTo>
                <a:lnTo>
                  <a:pt x="526" y="13"/>
                </a:lnTo>
                <a:lnTo>
                  <a:pt x="531" y="8"/>
                </a:lnTo>
                <a:lnTo>
                  <a:pt x="538" y="4"/>
                </a:lnTo>
                <a:lnTo>
                  <a:pt x="547" y="1"/>
                </a:lnTo>
                <a:lnTo>
                  <a:pt x="559" y="0"/>
                </a:lnTo>
                <a:lnTo>
                  <a:pt x="559" y="40"/>
                </a:lnTo>
                <a:lnTo>
                  <a:pt x="559" y="40"/>
                </a:lnTo>
                <a:lnTo>
                  <a:pt x="555" y="40"/>
                </a:lnTo>
                <a:lnTo>
                  <a:pt x="555" y="40"/>
                </a:lnTo>
                <a:lnTo>
                  <a:pt x="553" y="41"/>
                </a:lnTo>
                <a:lnTo>
                  <a:pt x="553" y="41"/>
                </a:lnTo>
                <a:lnTo>
                  <a:pt x="545" y="49"/>
                </a:lnTo>
                <a:lnTo>
                  <a:pt x="540" y="51"/>
                </a:lnTo>
                <a:lnTo>
                  <a:pt x="535" y="54"/>
                </a:lnTo>
                <a:lnTo>
                  <a:pt x="529" y="56"/>
                </a:lnTo>
                <a:lnTo>
                  <a:pt x="521" y="57"/>
                </a:lnTo>
                <a:lnTo>
                  <a:pt x="503" y="58"/>
                </a:lnTo>
                <a:lnTo>
                  <a:pt x="503" y="58"/>
                </a:lnTo>
                <a:close/>
                <a:moveTo>
                  <a:pt x="555" y="40"/>
                </a:moveTo>
                <a:lnTo>
                  <a:pt x="555" y="40"/>
                </a:lnTo>
                <a:lnTo>
                  <a:pt x="555" y="40"/>
                </a:lnTo>
                <a:close/>
              </a:path>
            </a:pathLst>
          </a:custGeom>
          <a:solidFill>
            <a:schemeClr val="bg1"/>
          </a:solidFill>
          <a:ln>
            <a:solidFill>
              <a:schemeClr val="bg1"/>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bg1"/>
              </a:solidFill>
              <a:effectLst/>
              <a:uLnTx/>
              <a:uFillTx/>
              <a:cs typeface="+mn-ea"/>
              <a:sym typeface="+mn-lt"/>
            </a:endParaRPr>
          </a:p>
        </p:txBody>
      </p:sp>
      <p:sp>
        <p:nvSpPr>
          <p:cNvPr id="17" name="Google Shape;13;p2"/>
          <p:cNvSpPr/>
          <p:nvPr/>
        </p:nvSpPr>
        <p:spPr>
          <a:xfrm rot="12770">
            <a:off x="9810029" y="584818"/>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8" name="Google Shape;14;p2"/>
          <p:cNvSpPr/>
          <p:nvPr/>
        </p:nvSpPr>
        <p:spPr>
          <a:xfrm rot="12770">
            <a:off x="10232768" y="266012"/>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9" name="Google Shape;13;p2"/>
          <p:cNvSpPr/>
          <p:nvPr/>
        </p:nvSpPr>
        <p:spPr>
          <a:xfrm rot="12770">
            <a:off x="11114548" y="3154228"/>
            <a:ext cx="775571" cy="75045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noFill/>
          <a:ln w="161925">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20" name="Google Shape;13;p2"/>
          <p:cNvSpPr/>
          <p:nvPr/>
        </p:nvSpPr>
        <p:spPr>
          <a:xfrm rot="12770">
            <a:off x="5683979" y="968367"/>
            <a:ext cx="775571" cy="75045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noFill/>
          <a:ln w="161925">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0" name="文本框 9"/>
          <p:cNvSpPr txBox="1"/>
          <p:nvPr/>
        </p:nvSpPr>
        <p:spPr>
          <a:xfrm>
            <a:off x="6925497" y="3137209"/>
            <a:ext cx="3018841" cy="521970"/>
          </a:xfrm>
          <a:prstGeom prst="rect">
            <a:avLst/>
          </a:prstGeom>
          <a:noFill/>
        </p:spPr>
        <p:txBody>
          <a:bodyPr wrap="square" rtlCol="0">
            <a:spAutoFit/>
          </a:bodyPr>
          <a:lstStyle/>
          <a:p>
            <a:pPr algn="dist"/>
            <a:r>
              <a:rPr lang="en-US" altLang="zh-CN" sz="2800" b="1">
                <a:solidFill>
                  <a:schemeClr val="tx1"/>
                </a:solidFill>
                <a:effectLst>
                  <a:outerShdw blurRad="38100" dist="38100" dir="2700000" algn="tl">
                    <a:srgbClr val="000000">
                      <a:alpha val="43137"/>
                    </a:srgbClr>
                  </a:outerShdw>
                </a:effectLst>
                <a:cs typeface="+mn-ea"/>
                <a:sym typeface="+mn-lt"/>
              </a:rPr>
              <a:t>/</a:t>
            </a:r>
            <a:r>
              <a:rPr lang="zh-CN" altLang="en-US" sz="2800" b="1">
                <a:solidFill>
                  <a:schemeClr val="tx1"/>
                </a:solidFill>
                <a:effectLst>
                  <a:outerShdw blurRad="38100" dist="38100" dir="2700000" algn="tl">
                    <a:srgbClr val="000000">
                      <a:alpha val="43137"/>
                    </a:srgbClr>
                  </a:outerShdw>
                </a:effectLst>
                <a:cs typeface="+mn-ea"/>
                <a:sym typeface="+mn-lt"/>
              </a:rPr>
              <a:t>调试与演示</a:t>
            </a:r>
            <a:r>
              <a:rPr lang="en-US" altLang="zh-CN" sz="2800" b="1">
                <a:solidFill>
                  <a:schemeClr val="tx1"/>
                </a:solidFill>
                <a:effectLst>
                  <a:outerShdw blurRad="38100" dist="38100" dir="2700000" algn="tl">
                    <a:srgbClr val="000000">
                      <a:alpha val="43137"/>
                    </a:srgbClr>
                  </a:outerShdw>
                </a:effectLst>
                <a:cs typeface="+mn-ea"/>
                <a:sym typeface="+mn-lt"/>
              </a:rPr>
              <a:t>/</a:t>
            </a:r>
            <a:endParaRPr lang="en-US" altLang="zh-CN" sz="2800" b="1">
              <a:solidFill>
                <a:schemeClr val="tx1"/>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bldLvl="0" animBg="1"/>
      <p:bldP spid="13" grpId="0" bldLvl="0" animBg="1"/>
      <p:bldP spid="14" grpId="0" bldLvl="0" animBg="1"/>
      <p:bldP spid="17" grpId="0" bldLvl="0" animBg="1"/>
      <p:bldP spid="18" grpId="0" bldLvl="0" animBg="1"/>
      <p:bldP spid="19" grpId="0" bldLvl="0" animBg="1"/>
      <p:bldP spid="2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H="1">
            <a:off x="0" y="0"/>
            <a:ext cx="12192000" cy="6858000"/>
          </a:xfrm>
          <a:prstGeom prst="rect">
            <a:avLst/>
          </a:prstGeom>
        </p:spPr>
      </p:pic>
      <p:grpSp>
        <p:nvGrpSpPr>
          <p:cNvPr id="19" name="组合 18"/>
          <p:cNvGrpSpPr/>
          <p:nvPr/>
        </p:nvGrpSpPr>
        <p:grpSpPr>
          <a:xfrm>
            <a:off x="537210" y="528955"/>
            <a:ext cx="3465830" cy="637540"/>
            <a:chOff x="846" y="833"/>
            <a:chExt cx="5458" cy="1004"/>
          </a:xfrm>
        </p:grpSpPr>
        <p:grpSp>
          <p:nvGrpSpPr>
            <p:cNvPr id="20" name="组合 19"/>
            <p:cNvGrpSpPr/>
            <p:nvPr/>
          </p:nvGrpSpPr>
          <p:grpSpPr>
            <a:xfrm rot="0">
              <a:off x="846" y="833"/>
              <a:ext cx="5458" cy="899"/>
              <a:chOff x="963832" y="1991889"/>
              <a:chExt cx="4126328" cy="679673"/>
            </a:xfrm>
          </p:grpSpPr>
          <p:sp>
            <p:nvSpPr>
              <p:cNvPr id="21" name="Rounded Rectangle 23"/>
              <p:cNvSpPr/>
              <p:nvPr>
                <p:custDataLst>
                  <p:tags r:id="rId2"/>
                </p:custDataLst>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22" name="文本框 21"/>
              <p:cNvSpPr txBox="1"/>
              <p:nvPr>
                <p:custDataLst>
                  <p:tags r:id="rId3"/>
                </p:custDataLst>
              </p:nvPr>
            </p:nvSpPr>
            <p:spPr>
              <a:xfrm>
                <a:off x="1823588" y="2120554"/>
                <a:ext cx="3013058" cy="474788"/>
              </a:xfrm>
              <a:prstGeom prst="rect">
                <a:avLst/>
              </a:prstGeom>
              <a:noFill/>
            </p:spPr>
            <p:txBody>
              <a:bodyPr wrap="square" rtlCol="0">
                <a:spAutoFit/>
              </a:bodyPr>
              <a:p>
                <a:pPr algn="dist"/>
                <a:r>
                  <a:rPr lang="en-US" altLang="zh-CN" sz="2000">
                    <a:solidFill>
                      <a:schemeClr val="bg1"/>
                    </a:solidFill>
                    <a:cs typeface="+mn-ea"/>
                    <a:sym typeface="+mn-lt"/>
                  </a:rPr>
                  <a:t>/</a:t>
                </a:r>
                <a:r>
                  <a:rPr lang="zh-CN" altLang="en-US" sz="2000">
                    <a:solidFill>
                      <a:schemeClr val="bg1"/>
                    </a:solidFill>
                    <a:cs typeface="+mn-ea"/>
                    <a:sym typeface="+mn-lt"/>
                  </a:rPr>
                  <a:t>调试与演示</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pic>
          <p:nvPicPr>
            <p:cNvPr id="23" name="图片 22" descr="3b32313536333934393bbcd3c3dccec4bcfe"/>
            <p:cNvPicPr>
              <a:picLocks noChangeAspect="1"/>
            </p:cNvPicPr>
            <p:nvPr>
              <p:custDataLst>
                <p:tags r:id="rId4"/>
              </p:custDataLst>
            </p:nvPr>
          </p:nvPicPr>
          <p:blipFill>
            <a:blip r:embed="rId5"/>
            <a:stretch>
              <a:fillRect/>
            </a:stretch>
          </p:blipFill>
          <p:spPr>
            <a:xfrm>
              <a:off x="1057" y="957"/>
              <a:ext cx="880" cy="880"/>
            </a:xfrm>
            <a:prstGeom prst="rect">
              <a:avLst/>
            </a:prstGeom>
          </p:spPr>
        </p:pic>
      </p:grpSp>
      <p:sp>
        <p:nvSpPr>
          <p:cNvPr id="12" name="文本框 11"/>
          <p:cNvSpPr txBox="1"/>
          <p:nvPr>
            <p:custDataLst>
              <p:tags r:id="rId6"/>
            </p:custDataLst>
          </p:nvPr>
        </p:nvSpPr>
        <p:spPr>
          <a:xfrm>
            <a:off x="860425" y="2846070"/>
            <a:ext cx="3035300" cy="829945"/>
          </a:xfrm>
          <a:prstGeom prst="rect">
            <a:avLst/>
          </a:prstGeom>
          <a:noFill/>
        </p:spPr>
        <p:txBody>
          <a:bodyPr wrap="square" rtlCol="0" anchor="t">
            <a:spAutoFit/>
          </a:bodyPr>
          <a:p>
            <a:pPr indent="609600" fontAlgn="auto">
              <a:extLst>
                <a:ext uri="{35155182-B16C-46BC-9424-99874614C6A1}">
                  <wpsdc:indentchars xmlns:wpsdc="http://www.wps.cn/officeDocument/2017/drawingmlCustomData" val="200" checksum="4158780845"/>
                </a:ext>
              </a:extLst>
            </a:pPr>
            <a:r>
              <a:rPr lang="zh-CN" altLang="en-US" sz="2400">
                <a:solidFill>
                  <a:schemeClr val="tx1"/>
                </a:solidFill>
                <a:cs typeface="+mn-ea"/>
                <a:sym typeface="+mn-lt"/>
              </a:rPr>
              <a:t>调试与演示</a:t>
            </a:r>
            <a:r>
              <a:rPr lang="zh-CN" altLang="en-US" sz="2400">
                <a:latin typeface="微软雅黑" panose="020B0503020204020204" charset="-122"/>
                <a:ea typeface="微软雅黑" panose="020B0503020204020204" charset="-122"/>
                <a:cs typeface="微软雅黑" panose="020B0503020204020204" charset="-122"/>
              </a:rPr>
              <a:t>流程如图所示。</a:t>
            </a:r>
            <a:endParaRPr lang="en-US" altLang="zh-CN" sz="2400">
              <a:latin typeface="微软雅黑" panose="020B0503020204020204" charset="-122"/>
              <a:ea typeface="微软雅黑" panose="020B0503020204020204" charset="-122"/>
              <a:cs typeface="微软雅黑" panose="020B0503020204020204" charset="-122"/>
            </a:endParaRPr>
          </a:p>
        </p:txBody>
      </p:sp>
      <p:pic>
        <p:nvPicPr>
          <p:cNvPr id="4" name="图片 3" descr="未命名文件"/>
          <p:cNvPicPr>
            <a:picLocks noChangeAspect="1"/>
          </p:cNvPicPr>
          <p:nvPr/>
        </p:nvPicPr>
        <p:blipFill>
          <a:blip r:embed="rId7"/>
          <a:stretch>
            <a:fillRect/>
          </a:stretch>
        </p:blipFill>
        <p:spPr>
          <a:xfrm>
            <a:off x="4731385" y="-185420"/>
            <a:ext cx="2867660" cy="72059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H="1">
            <a:off x="0" y="0"/>
            <a:ext cx="12192000" cy="6858000"/>
          </a:xfrm>
          <a:prstGeom prst="rect">
            <a:avLst/>
          </a:prstGeom>
        </p:spPr>
      </p:pic>
      <p:grpSp>
        <p:nvGrpSpPr>
          <p:cNvPr id="19" name="组合 18"/>
          <p:cNvGrpSpPr/>
          <p:nvPr/>
        </p:nvGrpSpPr>
        <p:grpSpPr>
          <a:xfrm>
            <a:off x="537210" y="528955"/>
            <a:ext cx="3465830" cy="637540"/>
            <a:chOff x="846" y="833"/>
            <a:chExt cx="5458" cy="1004"/>
          </a:xfrm>
        </p:grpSpPr>
        <p:grpSp>
          <p:nvGrpSpPr>
            <p:cNvPr id="20" name="组合 19"/>
            <p:cNvGrpSpPr/>
            <p:nvPr/>
          </p:nvGrpSpPr>
          <p:grpSpPr>
            <a:xfrm rot="0">
              <a:off x="846" y="833"/>
              <a:ext cx="5458" cy="899"/>
              <a:chOff x="963832" y="1991889"/>
              <a:chExt cx="4126328" cy="679673"/>
            </a:xfrm>
          </p:grpSpPr>
          <p:sp>
            <p:nvSpPr>
              <p:cNvPr id="21" name="Rounded Rectangle 23"/>
              <p:cNvSpPr/>
              <p:nvPr>
                <p:custDataLst>
                  <p:tags r:id="rId2"/>
                </p:custDataLst>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22" name="文本框 21"/>
              <p:cNvSpPr txBox="1"/>
              <p:nvPr>
                <p:custDataLst>
                  <p:tags r:id="rId3"/>
                </p:custDataLst>
              </p:nvPr>
            </p:nvSpPr>
            <p:spPr>
              <a:xfrm>
                <a:off x="1823588" y="2120554"/>
                <a:ext cx="3013058" cy="474788"/>
              </a:xfrm>
              <a:prstGeom prst="rect">
                <a:avLst/>
              </a:prstGeom>
              <a:noFill/>
            </p:spPr>
            <p:txBody>
              <a:bodyPr wrap="square" rtlCol="0">
                <a:spAutoFit/>
              </a:bodyPr>
              <a:p>
                <a:pPr algn="dist"/>
                <a:r>
                  <a:rPr lang="en-US" altLang="zh-CN" sz="2000">
                    <a:solidFill>
                      <a:schemeClr val="bg1"/>
                    </a:solidFill>
                    <a:cs typeface="+mn-ea"/>
                    <a:sym typeface="+mn-lt"/>
                  </a:rPr>
                  <a:t>/</a:t>
                </a:r>
                <a:r>
                  <a:rPr lang="zh-CN" altLang="en-US" sz="2000">
                    <a:solidFill>
                      <a:schemeClr val="bg1"/>
                    </a:solidFill>
                    <a:cs typeface="+mn-ea"/>
                    <a:sym typeface="+mn-lt"/>
                  </a:rPr>
                  <a:t>调试与演示</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pic>
          <p:nvPicPr>
            <p:cNvPr id="23" name="图片 22" descr="3b32313536333934393bbcd3c3dccec4bcfe"/>
            <p:cNvPicPr>
              <a:picLocks noChangeAspect="1"/>
            </p:cNvPicPr>
            <p:nvPr>
              <p:custDataLst>
                <p:tags r:id="rId4"/>
              </p:custDataLst>
            </p:nvPr>
          </p:nvPicPr>
          <p:blipFill>
            <a:blip r:embed="rId5"/>
            <a:stretch>
              <a:fillRect/>
            </a:stretch>
          </p:blipFill>
          <p:spPr>
            <a:xfrm>
              <a:off x="1057" y="957"/>
              <a:ext cx="880" cy="880"/>
            </a:xfrm>
            <a:prstGeom prst="rect">
              <a:avLst/>
            </a:prstGeom>
          </p:spPr>
        </p:pic>
      </p:grpSp>
      <p:sp>
        <p:nvSpPr>
          <p:cNvPr id="12" name="文本框 11"/>
          <p:cNvSpPr txBox="1"/>
          <p:nvPr>
            <p:custDataLst>
              <p:tags r:id="rId6"/>
            </p:custDataLst>
          </p:nvPr>
        </p:nvSpPr>
        <p:spPr>
          <a:xfrm>
            <a:off x="4345940" y="617538"/>
            <a:ext cx="6096000" cy="460375"/>
          </a:xfrm>
          <a:prstGeom prst="rect">
            <a:avLst/>
          </a:prstGeom>
          <a:noFill/>
        </p:spPr>
        <p:txBody>
          <a:bodyPr wrap="square" rtlCol="0" anchor="t">
            <a:spAutoFit/>
          </a:bodyPr>
          <a:p>
            <a:r>
              <a:rPr lang="zh-CN" altLang="en-US" sz="2400">
                <a:solidFill>
                  <a:schemeClr val="tx1"/>
                </a:solidFill>
                <a:cs typeface="+mn-ea"/>
                <a:sym typeface="+mn-lt"/>
              </a:rPr>
              <a:t>演示</a:t>
            </a:r>
            <a:r>
              <a:rPr lang="zh-CN" altLang="en-US" sz="2400">
                <a:latin typeface="微软雅黑" panose="020B0503020204020204" charset="-122"/>
                <a:ea typeface="微软雅黑" panose="020B0503020204020204" charset="-122"/>
                <a:cs typeface="微软雅黑" panose="020B0503020204020204" charset="-122"/>
              </a:rPr>
              <a:t>效果视频</a:t>
            </a:r>
            <a:endParaRPr lang="en-US" altLang="zh-CN" sz="2400">
              <a:latin typeface="微软雅黑" panose="020B0503020204020204" charset="-122"/>
              <a:ea typeface="微软雅黑" panose="020B0503020204020204" charset="-122"/>
              <a:cs typeface="微软雅黑" panose="020B0503020204020204" charset="-122"/>
            </a:endParaRPr>
          </a:p>
        </p:txBody>
      </p:sp>
      <p:pic>
        <p:nvPicPr>
          <p:cNvPr id="3" name="MyVideo_1.mp4">
            <a:hlinkClick r:id="" action="ppaction://media"/>
          </p:cNvPr>
          <p:cNvPicPr/>
          <p:nvPr>
            <a:videoFile r:link="rId7"/>
            <p:extLst>
              <p:ext uri="{DAA4B4D4-6D71-4841-9C94-3DE7FCFB9230}">
                <p14:media xmlns:p14="http://schemas.microsoft.com/office/powerpoint/2010/main" r:embed="rId8"/>
              </p:ext>
            </p:extLst>
            <p:custDataLst>
              <p:tags r:id="rId9"/>
            </p:custDataLst>
          </p:nvPr>
        </p:nvPicPr>
        <p:blipFill>
          <a:blip r:embed="rId10"/>
          <a:stretch>
            <a:fillRect/>
          </a:stretch>
        </p:blipFill>
        <p:spPr>
          <a:xfrm>
            <a:off x="1823720" y="1588770"/>
            <a:ext cx="8618220" cy="48272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92000" cy="6858000"/>
          </a:xfrm>
          <a:prstGeom prst="rect">
            <a:avLst/>
          </a:prstGeom>
        </p:spPr>
      </p:pic>
      <p:sp>
        <p:nvSpPr>
          <p:cNvPr id="12" name="文本框 11"/>
          <p:cNvSpPr txBox="1"/>
          <p:nvPr/>
        </p:nvSpPr>
        <p:spPr>
          <a:xfrm>
            <a:off x="0" y="2454275"/>
            <a:ext cx="7181215" cy="1106805"/>
          </a:xfrm>
          <a:prstGeom prst="rect">
            <a:avLst/>
          </a:prstGeom>
          <a:noFill/>
        </p:spPr>
        <p:txBody>
          <a:bodyPr wrap="square" rtlCol="0">
            <a:spAutoFit/>
          </a:bodyPr>
          <a:lstStyle/>
          <a:p>
            <a:pPr algn="ctr"/>
            <a:r>
              <a:rPr lang="zh-CN" altLang="en-US" sz="6600" b="1">
                <a:solidFill>
                  <a:srgbClr val="264CDF"/>
                </a:solidFill>
                <a:effectLst>
                  <a:outerShdw blurRad="38100" dist="38100" dir="2700000" algn="tl">
                    <a:srgbClr val="000000">
                      <a:alpha val="43137"/>
                    </a:srgbClr>
                  </a:outerShdw>
                </a:effectLst>
                <a:cs typeface="+mn-ea"/>
                <a:sym typeface="+mn-lt"/>
              </a:rPr>
              <a:t>下节课见</a:t>
            </a:r>
            <a:endParaRPr lang="zh-CN" altLang="en-US" sz="6600" b="1">
              <a:solidFill>
                <a:srgbClr val="264CDF"/>
              </a:solidFill>
              <a:effectLst>
                <a:outerShdw blurRad="38100" dist="38100" dir="2700000" algn="tl">
                  <a:srgbClr val="000000">
                    <a:alpha val="43137"/>
                  </a:srgbClr>
                </a:outerShdw>
              </a:effectLst>
              <a:cs typeface="+mn-ea"/>
              <a:sym typeface="+mn-lt"/>
            </a:endParaRPr>
          </a:p>
        </p:txBody>
      </p:sp>
      <p:grpSp>
        <p:nvGrpSpPr>
          <p:cNvPr id="14" name="组合 13"/>
          <p:cNvGrpSpPr/>
          <p:nvPr/>
        </p:nvGrpSpPr>
        <p:grpSpPr>
          <a:xfrm rot="5400000">
            <a:off x="2586105" y="1195914"/>
            <a:ext cx="101370" cy="1330760"/>
            <a:chOff x="508216" y="2820579"/>
            <a:chExt cx="196770" cy="2583143"/>
          </a:xfrm>
          <a:solidFill>
            <a:srgbClr val="264CDF"/>
          </a:solidFill>
        </p:grpSpPr>
        <p:sp>
          <p:nvSpPr>
            <p:cNvPr id="15" name="椭圆 14"/>
            <p:cNvSpPr/>
            <p:nvPr/>
          </p:nvSpPr>
          <p:spPr>
            <a:xfrm>
              <a:off x="508217" y="2820579"/>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bg1">
                    <a:lumMod val="50000"/>
                  </a:schemeClr>
                </a:solidFill>
                <a:cs typeface="+mn-ea"/>
                <a:sym typeface="+mn-lt"/>
              </a:endParaRPr>
            </a:p>
          </p:txBody>
        </p:sp>
        <p:cxnSp>
          <p:nvCxnSpPr>
            <p:cNvPr id="16" name="直接连接符 15"/>
            <p:cNvCxnSpPr/>
            <p:nvPr/>
          </p:nvCxnSpPr>
          <p:spPr>
            <a:xfrm flipH="1">
              <a:off x="606601" y="3222594"/>
              <a:ext cx="0" cy="585926"/>
            </a:xfrm>
            <a:prstGeom prst="line">
              <a:avLst/>
            </a:prstGeom>
            <a:grpFill/>
            <a:ln>
              <a:solidFill>
                <a:srgbClr val="264CDF"/>
              </a:soli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508216" y="4013766"/>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bg1">
                    <a:lumMod val="50000"/>
                  </a:schemeClr>
                </a:solidFill>
                <a:cs typeface="+mn-ea"/>
                <a:sym typeface="+mn-lt"/>
              </a:endParaRPr>
            </a:p>
          </p:txBody>
        </p:sp>
        <p:cxnSp>
          <p:nvCxnSpPr>
            <p:cNvPr id="18" name="直接连接符 17"/>
            <p:cNvCxnSpPr/>
            <p:nvPr/>
          </p:nvCxnSpPr>
          <p:spPr>
            <a:xfrm flipH="1">
              <a:off x="606600" y="4415781"/>
              <a:ext cx="0" cy="585926"/>
            </a:xfrm>
            <a:prstGeom prst="line">
              <a:avLst/>
            </a:prstGeom>
            <a:grpFill/>
            <a:ln>
              <a:solidFill>
                <a:srgbClr val="264CDF"/>
              </a:solidFill>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508216" y="5206953"/>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bg1">
                    <a:lumMod val="50000"/>
                  </a:schemeClr>
                </a:solidFill>
                <a:cs typeface="+mn-ea"/>
                <a:sym typeface="+mn-lt"/>
              </a:endParaRPr>
            </a:p>
          </p:txBody>
        </p:sp>
      </p:grpSp>
      <p:pic>
        <p:nvPicPr>
          <p:cNvPr id="20" name="New picture"/>
          <p:cNvPicPr/>
          <p:nvPr/>
        </p:nvPicPr>
        <p:blipFill>
          <a:blip r:embed="rId2"/>
          <a:stretch>
            <a:fillRect/>
          </a:stretch>
        </p:blipFill>
        <p:spPr>
          <a:xfrm>
            <a:off x="11684000" y="12230100"/>
            <a:ext cx="330200" cy="241300"/>
          </a:xfrm>
          <a:prstGeom prst="cube">
            <a:avLst/>
          </a:prstGeom>
        </p:spPr>
      </p:pic>
      <p:pic>
        <p:nvPicPr>
          <p:cNvPr id="11" name="http://photo-static-api.fotomore.com/creative/vcg/veer/400/new/VCG41N513116960.jpg?uid=386&amp;timestamp=1697766534&amp;sign=57a9ffd63a2dd1fa7bb3020b03c66d6f" descr="templates\picture_hover\&amp;pky250_sjzg_VCG41N513116960&amp;"/>
          <p:cNvPicPr>
            <a:picLocks noChangeAspect="1"/>
          </p:cNvPicPr>
          <p:nvPr>
            <p:custDataLst>
              <p:tags r:id="rId3"/>
            </p:custDataLst>
          </p:nvPr>
        </p:nvPicPr>
        <p:blipFill>
          <a:blip r:embed="rId4">
            <a:clrChange>
              <a:clrFrom>
                <a:srgbClr val="FEFEFE">
                  <a:alpha val="100000"/>
                </a:srgbClr>
              </a:clrFrom>
              <a:clrTo>
                <a:srgbClr val="FEFEFE">
                  <a:alpha val="100000"/>
                  <a:alpha val="0"/>
                </a:srgbClr>
              </a:clrTo>
            </a:clrChange>
          </a:blip>
          <a:stretch>
            <a:fillRect/>
          </a:stretch>
        </p:blipFill>
        <p:spPr>
          <a:xfrm>
            <a:off x="7087870" y="1584325"/>
            <a:ext cx="4871720" cy="48717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p:blinds/>
      </p:transition>
    </mc:Choice>
    <mc:Fallback>
      <p:transition spd="med">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rot="10800000">
            <a:off x="0" y="0"/>
            <a:ext cx="12192000" cy="6858000"/>
          </a:xfrm>
          <a:prstGeom prst="rect">
            <a:avLst/>
          </a:prstGeom>
        </p:spPr>
      </p:pic>
      <p:pic>
        <p:nvPicPr>
          <p:cNvPr id="2" name="图片 1"/>
          <p:cNvPicPr>
            <a:picLocks noChangeAspect="1"/>
          </p:cNvPicPr>
          <p:nvPr>
            <p:custDataLst>
              <p:tags r:id="rId2"/>
            </p:custDataLst>
          </p:nvPr>
        </p:nvPicPr>
        <p:blipFill>
          <a:blip r:embed="rId3"/>
          <a:stretch>
            <a:fillRect/>
          </a:stretch>
        </p:blipFill>
        <p:spPr>
          <a:xfrm>
            <a:off x="-275590" y="426720"/>
            <a:ext cx="5943600" cy="6858000"/>
          </a:xfrm>
          <a:prstGeom prst="rect">
            <a:avLst/>
          </a:prstGeom>
        </p:spPr>
      </p:pic>
      <p:sp>
        <p:nvSpPr>
          <p:cNvPr id="4" name="Graphic 2774"/>
          <p:cNvSpPr/>
          <p:nvPr>
            <p:custDataLst>
              <p:tags r:id="rId4"/>
            </p:custDataLst>
          </p:nvPr>
        </p:nvSpPr>
        <p:spPr>
          <a:xfrm flipH="1">
            <a:off x="3319843" y="837353"/>
            <a:ext cx="4097209" cy="5012074"/>
          </a:xfrm>
          <a:custGeom>
            <a:avLst/>
            <a:gdLst>
              <a:gd name="connsiteX0" fmla="*/ 0 w 7258050"/>
              <a:gd name="connsiteY0" fmla="*/ 4352925 h 4343400"/>
              <a:gd name="connsiteX1" fmla="*/ 2524125 w 7258050"/>
              <a:gd name="connsiteY1" fmla="*/ 3067050 h 4343400"/>
              <a:gd name="connsiteX2" fmla="*/ 3933825 w 7258050"/>
              <a:gd name="connsiteY2" fmla="*/ 2286000 h 4343400"/>
              <a:gd name="connsiteX3" fmla="*/ 4343400 w 7258050"/>
              <a:gd name="connsiteY3" fmla="*/ 2381250 h 4343400"/>
              <a:gd name="connsiteX4" fmla="*/ 4905375 w 7258050"/>
              <a:gd name="connsiteY4" fmla="*/ 2028825 h 4343400"/>
              <a:gd name="connsiteX5" fmla="*/ 5657850 w 7258050"/>
              <a:gd name="connsiteY5" fmla="*/ 1343025 h 4343400"/>
              <a:gd name="connsiteX6" fmla="*/ 6010275 w 7258050"/>
              <a:gd name="connsiteY6" fmla="*/ 1409700 h 4343400"/>
              <a:gd name="connsiteX7" fmla="*/ 7258050 w 7258050"/>
              <a:gd name="connsiteY7" fmla="*/ 0 h 4343400"/>
              <a:gd name="connsiteX0-1" fmla="*/ 0 w 7632944"/>
              <a:gd name="connsiteY0-2" fmla="*/ 4531153 h 4531153"/>
              <a:gd name="connsiteX1-3" fmla="*/ 2899019 w 7632944"/>
              <a:gd name="connsiteY1-4" fmla="*/ 3067050 h 4531153"/>
              <a:gd name="connsiteX2-5" fmla="*/ 4308719 w 7632944"/>
              <a:gd name="connsiteY2-6" fmla="*/ 2286000 h 4531153"/>
              <a:gd name="connsiteX3-7" fmla="*/ 4718294 w 7632944"/>
              <a:gd name="connsiteY3-8" fmla="*/ 2381250 h 4531153"/>
              <a:gd name="connsiteX4-9" fmla="*/ 5280269 w 7632944"/>
              <a:gd name="connsiteY4-10" fmla="*/ 2028825 h 4531153"/>
              <a:gd name="connsiteX5-11" fmla="*/ 6032744 w 7632944"/>
              <a:gd name="connsiteY5-12" fmla="*/ 1343025 h 4531153"/>
              <a:gd name="connsiteX6-13" fmla="*/ 6385169 w 7632944"/>
              <a:gd name="connsiteY6-14" fmla="*/ 1409700 h 4531153"/>
              <a:gd name="connsiteX7-15" fmla="*/ 7632944 w 7632944"/>
              <a:gd name="connsiteY7-16" fmla="*/ 0 h 4531153"/>
              <a:gd name="connsiteX0-17" fmla="*/ 0 w 5502400"/>
              <a:gd name="connsiteY0-18" fmla="*/ 4730159 h 4730159"/>
              <a:gd name="connsiteX1-19" fmla="*/ 768475 w 5502400"/>
              <a:gd name="connsiteY1-20" fmla="*/ 3067050 h 4730159"/>
              <a:gd name="connsiteX2-21" fmla="*/ 2178175 w 5502400"/>
              <a:gd name="connsiteY2-22" fmla="*/ 2286000 h 4730159"/>
              <a:gd name="connsiteX3-23" fmla="*/ 2587750 w 5502400"/>
              <a:gd name="connsiteY3-24" fmla="*/ 2381250 h 4730159"/>
              <a:gd name="connsiteX4-25" fmla="*/ 3149725 w 5502400"/>
              <a:gd name="connsiteY4-26" fmla="*/ 2028825 h 4730159"/>
              <a:gd name="connsiteX5-27" fmla="*/ 3902200 w 5502400"/>
              <a:gd name="connsiteY5-28" fmla="*/ 1343025 h 4730159"/>
              <a:gd name="connsiteX6-29" fmla="*/ 4254625 w 5502400"/>
              <a:gd name="connsiteY6-30" fmla="*/ 1409700 h 4730159"/>
              <a:gd name="connsiteX7-31" fmla="*/ 5502400 w 5502400"/>
              <a:gd name="connsiteY7-32" fmla="*/ 0 h 4730159"/>
              <a:gd name="connsiteX0-33" fmla="*/ 0 w 5502400"/>
              <a:gd name="connsiteY0-34" fmla="*/ 4730159 h 4730159"/>
              <a:gd name="connsiteX1-35" fmla="*/ 1306965 w 5502400"/>
              <a:gd name="connsiteY1-36" fmla="*/ 3945022 h 4730159"/>
              <a:gd name="connsiteX2-37" fmla="*/ 2178175 w 5502400"/>
              <a:gd name="connsiteY2-38" fmla="*/ 2286000 h 4730159"/>
              <a:gd name="connsiteX3-39" fmla="*/ 2587750 w 5502400"/>
              <a:gd name="connsiteY3-40" fmla="*/ 2381250 h 4730159"/>
              <a:gd name="connsiteX4-41" fmla="*/ 3149725 w 5502400"/>
              <a:gd name="connsiteY4-42" fmla="*/ 2028825 h 4730159"/>
              <a:gd name="connsiteX5-43" fmla="*/ 3902200 w 5502400"/>
              <a:gd name="connsiteY5-44" fmla="*/ 1343025 h 4730159"/>
              <a:gd name="connsiteX6-45" fmla="*/ 4254625 w 5502400"/>
              <a:gd name="connsiteY6-46" fmla="*/ 1409700 h 4730159"/>
              <a:gd name="connsiteX7-47" fmla="*/ 5502400 w 5502400"/>
              <a:gd name="connsiteY7-48" fmla="*/ 0 h 4730159"/>
              <a:gd name="connsiteX0-49" fmla="*/ 0 w 5502400"/>
              <a:gd name="connsiteY0-50" fmla="*/ 4730159 h 4730159"/>
              <a:gd name="connsiteX1-51" fmla="*/ 1306965 w 5502400"/>
              <a:gd name="connsiteY1-52" fmla="*/ 3945022 h 4730159"/>
              <a:gd name="connsiteX2-53" fmla="*/ 2505951 w 5502400"/>
              <a:gd name="connsiteY2-54" fmla="*/ 2625482 h 4730159"/>
              <a:gd name="connsiteX3-55" fmla="*/ 2587750 w 5502400"/>
              <a:gd name="connsiteY3-56" fmla="*/ 2381250 h 4730159"/>
              <a:gd name="connsiteX4-57" fmla="*/ 3149725 w 5502400"/>
              <a:gd name="connsiteY4-58" fmla="*/ 2028825 h 4730159"/>
              <a:gd name="connsiteX5-59" fmla="*/ 3902200 w 5502400"/>
              <a:gd name="connsiteY5-60" fmla="*/ 1343025 h 4730159"/>
              <a:gd name="connsiteX6-61" fmla="*/ 4254625 w 5502400"/>
              <a:gd name="connsiteY6-62" fmla="*/ 1409700 h 4730159"/>
              <a:gd name="connsiteX7-63" fmla="*/ 5502400 w 5502400"/>
              <a:gd name="connsiteY7-64" fmla="*/ 0 h 4730159"/>
              <a:gd name="connsiteX0-65" fmla="*/ 0 w 5502400"/>
              <a:gd name="connsiteY0-66" fmla="*/ 4730159 h 4730159"/>
              <a:gd name="connsiteX1-67" fmla="*/ 1306965 w 5502400"/>
              <a:gd name="connsiteY1-68" fmla="*/ 3945022 h 4730159"/>
              <a:gd name="connsiteX2-69" fmla="*/ 2505951 w 5502400"/>
              <a:gd name="connsiteY2-70" fmla="*/ 2625482 h 4730159"/>
              <a:gd name="connsiteX3-71" fmla="*/ 2587750 w 5502400"/>
              <a:gd name="connsiteY3-72" fmla="*/ 2381250 h 4730159"/>
              <a:gd name="connsiteX4-73" fmla="*/ 3512620 w 5502400"/>
              <a:gd name="connsiteY4-74" fmla="*/ 2157595 h 4730159"/>
              <a:gd name="connsiteX5-75" fmla="*/ 3902200 w 5502400"/>
              <a:gd name="connsiteY5-76" fmla="*/ 1343025 h 4730159"/>
              <a:gd name="connsiteX6-77" fmla="*/ 4254625 w 5502400"/>
              <a:gd name="connsiteY6-78" fmla="*/ 1409700 h 4730159"/>
              <a:gd name="connsiteX7-79" fmla="*/ 5502400 w 5502400"/>
              <a:gd name="connsiteY7-80" fmla="*/ 0 h 4730159"/>
              <a:gd name="connsiteX0-81" fmla="*/ 0 w 5502400"/>
              <a:gd name="connsiteY0-82" fmla="*/ 4730159 h 4730159"/>
              <a:gd name="connsiteX1-83" fmla="*/ 1306965 w 5502400"/>
              <a:gd name="connsiteY1-84" fmla="*/ 3945022 h 4730159"/>
              <a:gd name="connsiteX2-85" fmla="*/ 2505951 w 5502400"/>
              <a:gd name="connsiteY2-86" fmla="*/ 2625482 h 4730159"/>
              <a:gd name="connsiteX3-87" fmla="*/ 2587750 w 5502400"/>
              <a:gd name="connsiteY3-88" fmla="*/ 2381250 h 4730159"/>
              <a:gd name="connsiteX4-89" fmla="*/ 3512620 w 5502400"/>
              <a:gd name="connsiteY4-90" fmla="*/ 2157595 h 4730159"/>
              <a:gd name="connsiteX5-91" fmla="*/ 3902200 w 5502400"/>
              <a:gd name="connsiteY5-92" fmla="*/ 1343025 h 4730159"/>
              <a:gd name="connsiteX6-93" fmla="*/ 4816527 w 5502400"/>
              <a:gd name="connsiteY6-94" fmla="*/ 882918 h 4730159"/>
              <a:gd name="connsiteX7-95" fmla="*/ 5502400 w 5502400"/>
              <a:gd name="connsiteY7-96" fmla="*/ 0 h 4730159"/>
              <a:gd name="connsiteX0-97" fmla="*/ 0 w 5502400"/>
              <a:gd name="connsiteY0-98" fmla="*/ 4730159 h 4730159"/>
              <a:gd name="connsiteX1-99" fmla="*/ 1306965 w 5502400"/>
              <a:gd name="connsiteY1-100" fmla="*/ 3945022 h 4730159"/>
              <a:gd name="connsiteX2-101" fmla="*/ 2505951 w 5502400"/>
              <a:gd name="connsiteY2-102" fmla="*/ 2625482 h 4730159"/>
              <a:gd name="connsiteX3-103" fmla="*/ 2587750 w 5502400"/>
              <a:gd name="connsiteY3-104" fmla="*/ 2381250 h 4730159"/>
              <a:gd name="connsiteX4-105" fmla="*/ 3512620 w 5502400"/>
              <a:gd name="connsiteY4-106" fmla="*/ 2157595 h 4730159"/>
              <a:gd name="connsiteX5-107" fmla="*/ 4335333 w 5502400"/>
              <a:gd name="connsiteY5-108" fmla="*/ 886480 h 4730159"/>
              <a:gd name="connsiteX6-109" fmla="*/ 4816527 w 5502400"/>
              <a:gd name="connsiteY6-110" fmla="*/ 882918 h 4730159"/>
              <a:gd name="connsiteX7-111" fmla="*/ 5502400 w 5502400"/>
              <a:gd name="connsiteY7-112" fmla="*/ 0 h 4730159"/>
              <a:gd name="connsiteX0-113" fmla="*/ 0 w 5502400"/>
              <a:gd name="connsiteY0-114" fmla="*/ 4730159 h 4730159"/>
              <a:gd name="connsiteX1-115" fmla="*/ 1306965 w 5502400"/>
              <a:gd name="connsiteY1-116" fmla="*/ 3945022 h 4730159"/>
              <a:gd name="connsiteX2-117" fmla="*/ 2505951 w 5502400"/>
              <a:gd name="connsiteY2-118" fmla="*/ 2625482 h 4730159"/>
              <a:gd name="connsiteX3-119" fmla="*/ 2587750 w 5502400"/>
              <a:gd name="connsiteY3-120" fmla="*/ 2381250 h 4730159"/>
              <a:gd name="connsiteX4-121" fmla="*/ 3617977 w 5502400"/>
              <a:gd name="connsiteY4-122" fmla="*/ 2344895 h 4730159"/>
              <a:gd name="connsiteX5-123" fmla="*/ 4335333 w 5502400"/>
              <a:gd name="connsiteY5-124" fmla="*/ 886480 h 4730159"/>
              <a:gd name="connsiteX6-125" fmla="*/ 4816527 w 5502400"/>
              <a:gd name="connsiteY6-126" fmla="*/ 882918 h 4730159"/>
              <a:gd name="connsiteX7-127" fmla="*/ 5502400 w 5502400"/>
              <a:gd name="connsiteY7-128" fmla="*/ 0 h 4730159"/>
              <a:gd name="connsiteX0-129" fmla="*/ 0 w 5502400"/>
              <a:gd name="connsiteY0-130" fmla="*/ 4730159 h 4730159"/>
              <a:gd name="connsiteX1-131" fmla="*/ 1306965 w 5502400"/>
              <a:gd name="connsiteY1-132" fmla="*/ 3945022 h 4730159"/>
              <a:gd name="connsiteX2-133" fmla="*/ 2505951 w 5502400"/>
              <a:gd name="connsiteY2-134" fmla="*/ 2625482 h 4730159"/>
              <a:gd name="connsiteX3-135" fmla="*/ 3184771 w 5502400"/>
              <a:gd name="connsiteY3-136" fmla="*/ 2568551 h 4730159"/>
              <a:gd name="connsiteX4-137" fmla="*/ 3617977 w 5502400"/>
              <a:gd name="connsiteY4-138" fmla="*/ 2344895 h 4730159"/>
              <a:gd name="connsiteX5-139" fmla="*/ 4335333 w 5502400"/>
              <a:gd name="connsiteY5-140" fmla="*/ 886480 h 4730159"/>
              <a:gd name="connsiteX6-141" fmla="*/ 4816527 w 5502400"/>
              <a:gd name="connsiteY6-142" fmla="*/ 882918 h 4730159"/>
              <a:gd name="connsiteX7-143" fmla="*/ 5502400 w 5502400"/>
              <a:gd name="connsiteY7-144" fmla="*/ 0 h 4730159"/>
              <a:gd name="connsiteX0-145" fmla="*/ 0 w 5502400"/>
              <a:gd name="connsiteY0-146" fmla="*/ 4730159 h 4730159"/>
              <a:gd name="connsiteX1-147" fmla="*/ 1306965 w 5502400"/>
              <a:gd name="connsiteY1-148" fmla="*/ 3945022 h 4730159"/>
              <a:gd name="connsiteX2-149" fmla="*/ 2974203 w 5502400"/>
              <a:gd name="connsiteY2-150" fmla="*/ 3046908 h 4730159"/>
              <a:gd name="connsiteX3-151" fmla="*/ 3184771 w 5502400"/>
              <a:gd name="connsiteY3-152" fmla="*/ 2568551 h 4730159"/>
              <a:gd name="connsiteX4-153" fmla="*/ 3617977 w 5502400"/>
              <a:gd name="connsiteY4-154" fmla="*/ 2344895 h 4730159"/>
              <a:gd name="connsiteX5-155" fmla="*/ 4335333 w 5502400"/>
              <a:gd name="connsiteY5-156" fmla="*/ 886480 h 4730159"/>
              <a:gd name="connsiteX6-157" fmla="*/ 4816527 w 5502400"/>
              <a:gd name="connsiteY6-158" fmla="*/ 882918 h 4730159"/>
              <a:gd name="connsiteX7-159" fmla="*/ 5502400 w 5502400"/>
              <a:gd name="connsiteY7-160" fmla="*/ 0 h 4730159"/>
              <a:gd name="connsiteX0-161" fmla="*/ 0 w 5502400"/>
              <a:gd name="connsiteY0-162" fmla="*/ 4730159 h 4730159"/>
              <a:gd name="connsiteX1-163" fmla="*/ 2196643 w 5502400"/>
              <a:gd name="connsiteY1-164" fmla="*/ 4003554 h 4730159"/>
              <a:gd name="connsiteX2-165" fmla="*/ 2974203 w 5502400"/>
              <a:gd name="connsiteY2-166" fmla="*/ 3046908 h 4730159"/>
              <a:gd name="connsiteX3-167" fmla="*/ 3184771 w 5502400"/>
              <a:gd name="connsiteY3-168" fmla="*/ 2568551 h 4730159"/>
              <a:gd name="connsiteX4-169" fmla="*/ 3617977 w 5502400"/>
              <a:gd name="connsiteY4-170" fmla="*/ 2344895 h 4730159"/>
              <a:gd name="connsiteX5-171" fmla="*/ 4335333 w 5502400"/>
              <a:gd name="connsiteY5-172" fmla="*/ 886480 h 4730159"/>
              <a:gd name="connsiteX6-173" fmla="*/ 4816527 w 5502400"/>
              <a:gd name="connsiteY6-174" fmla="*/ 882918 h 4730159"/>
              <a:gd name="connsiteX7-175" fmla="*/ 5502400 w 5502400"/>
              <a:gd name="connsiteY7-176" fmla="*/ 0 h 4730159"/>
              <a:gd name="connsiteX0-177" fmla="*/ 0 w 5291686"/>
              <a:gd name="connsiteY0-178" fmla="*/ 4823809 h 4823809"/>
              <a:gd name="connsiteX1-179" fmla="*/ 1985929 w 5291686"/>
              <a:gd name="connsiteY1-180" fmla="*/ 4003554 h 4823809"/>
              <a:gd name="connsiteX2-181" fmla="*/ 2763489 w 5291686"/>
              <a:gd name="connsiteY2-182" fmla="*/ 3046908 h 4823809"/>
              <a:gd name="connsiteX3-183" fmla="*/ 2974057 w 5291686"/>
              <a:gd name="connsiteY3-184" fmla="*/ 2568551 h 4823809"/>
              <a:gd name="connsiteX4-185" fmla="*/ 3407263 w 5291686"/>
              <a:gd name="connsiteY4-186" fmla="*/ 2344895 h 4823809"/>
              <a:gd name="connsiteX5-187" fmla="*/ 4124619 w 5291686"/>
              <a:gd name="connsiteY5-188" fmla="*/ 886480 h 4823809"/>
              <a:gd name="connsiteX6-189" fmla="*/ 4605813 w 5291686"/>
              <a:gd name="connsiteY6-190" fmla="*/ 882918 h 4823809"/>
              <a:gd name="connsiteX7-191" fmla="*/ 5291686 w 5291686"/>
              <a:gd name="connsiteY7-192" fmla="*/ 0 h 4823809"/>
              <a:gd name="connsiteX0-193" fmla="*/ 0 w 5198036"/>
              <a:gd name="connsiteY0-194" fmla="*/ 4812103 h 4812103"/>
              <a:gd name="connsiteX1-195" fmla="*/ 1985929 w 5198036"/>
              <a:gd name="connsiteY1-196" fmla="*/ 3991848 h 4812103"/>
              <a:gd name="connsiteX2-197" fmla="*/ 2763489 w 5198036"/>
              <a:gd name="connsiteY2-198" fmla="*/ 3035202 h 4812103"/>
              <a:gd name="connsiteX3-199" fmla="*/ 2974057 w 5198036"/>
              <a:gd name="connsiteY3-200" fmla="*/ 2556845 h 4812103"/>
              <a:gd name="connsiteX4-201" fmla="*/ 3407263 w 5198036"/>
              <a:gd name="connsiteY4-202" fmla="*/ 2333189 h 4812103"/>
              <a:gd name="connsiteX5-203" fmla="*/ 4124619 w 5198036"/>
              <a:gd name="connsiteY5-204" fmla="*/ 874774 h 4812103"/>
              <a:gd name="connsiteX6-205" fmla="*/ 4605813 w 5198036"/>
              <a:gd name="connsiteY6-206" fmla="*/ 871212 h 4812103"/>
              <a:gd name="connsiteX7-207" fmla="*/ 5198036 w 5198036"/>
              <a:gd name="connsiteY7-208" fmla="*/ 0 h 4812103"/>
              <a:gd name="connsiteX0-209" fmla="*/ 0 w 5198036"/>
              <a:gd name="connsiteY0-210" fmla="*/ 4812103 h 4812103"/>
              <a:gd name="connsiteX1-211" fmla="*/ 1985929 w 5198036"/>
              <a:gd name="connsiteY1-212" fmla="*/ 3991848 h 4812103"/>
              <a:gd name="connsiteX2-213" fmla="*/ 2763489 w 5198036"/>
              <a:gd name="connsiteY2-214" fmla="*/ 3035202 h 4812103"/>
              <a:gd name="connsiteX3-215" fmla="*/ 2974057 w 5198036"/>
              <a:gd name="connsiteY3-216" fmla="*/ 2556845 h 4812103"/>
              <a:gd name="connsiteX4-217" fmla="*/ 3711627 w 5198036"/>
              <a:gd name="connsiteY4-218" fmla="*/ 2169301 h 4812103"/>
              <a:gd name="connsiteX5-219" fmla="*/ 4124619 w 5198036"/>
              <a:gd name="connsiteY5-220" fmla="*/ 874774 h 4812103"/>
              <a:gd name="connsiteX6-221" fmla="*/ 4605813 w 5198036"/>
              <a:gd name="connsiteY6-222" fmla="*/ 871212 h 4812103"/>
              <a:gd name="connsiteX7-223" fmla="*/ 5198036 w 5198036"/>
              <a:gd name="connsiteY7-224" fmla="*/ 0 h 4812103"/>
              <a:gd name="connsiteX0-225" fmla="*/ 0 w 5198036"/>
              <a:gd name="connsiteY0-226" fmla="*/ 4812103 h 4812103"/>
              <a:gd name="connsiteX1-227" fmla="*/ 1985929 w 5198036"/>
              <a:gd name="connsiteY1-228" fmla="*/ 3991848 h 4812103"/>
              <a:gd name="connsiteX2-229" fmla="*/ 2763489 w 5198036"/>
              <a:gd name="connsiteY2-230" fmla="*/ 3035202 h 4812103"/>
              <a:gd name="connsiteX3-231" fmla="*/ 3126238 w 5198036"/>
              <a:gd name="connsiteY3-232" fmla="*/ 2369544 h 4812103"/>
              <a:gd name="connsiteX4-233" fmla="*/ 3711627 w 5198036"/>
              <a:gd name="connsiteY4-234" fmla="*/ 2169301 h 4812103"/>
              <a:gd name="connsiteX5-235" fmla="*/ 4124619 w 5198036"/>
              <a:gd name="connsiteY5-236" fmla="*/ 874774 h 4812103"/>
              <a:gd name="connsiteX6-237" fmla="*/ 4605813 w 5198036"/>
              <a:gd name="connsiteY6-238" fmla="*/ 871212 h 4812103"/>
              <a:gd name="connsiteX7-239" fmla="*/ 5198036 w 5198036"/>
              <a:gd name="connsiteY7-240" fmla="*/ 0 h 4812103"/>
              <a:gd name="connsiteX0-241" fmla="*/ 0 w 5198036"/>
              <a:gd name="connsiteY0-242" fmla="*/ 4812103 h 4812103"/>
              <a:gd name="connsiteX1-243" fmla="*/ 1985929 w 5198036"/>
              <a:gd name="connsiteY1-244" fmla="*/ 3991848 h 4812103"/>
              <a:gd name="connsiteX2-245" fmla="*/ 2950789 w 5198036"/>
              <a:gd name="connsiteY2-246" fmla="*/ 3082027 h 4812103"/>
              <a:gd name="connsiteX3-247" fmla="*/ 3126238 w 5198036"/>
              <a:gd name="connsiteY3-248" fmla="*/ 2369544 h 4812103"/>
              <a:gd name="connsiteX4-249" fmla="*/ 3711627 w 5198036"/>
              <a:gd name="connsiteY4-250" fmla="*/ 2169301 h 4812103"/>
              <a:gd name="connsiteX5-251" fmla="*/ 4124619 w 5198036"/>
              <a:gd name="connsiteY5-252" fmla="*/ 874774 h 4812103"/>
              <a:gd name="connsiteX6-253" fmla="*/ 4605813 w 5198036"/>
              <a:gd name="connsiteY6-254" fmla="*/ 871212 h 4812103"/>
              <a:gd name="connsiteX7-255" fmla="*/ 5198036 w 5198036"/>
              <a:gd name="connsiteY7-256" fmla="*/ 0 h 4812103"/>
              <a:gd name="connsiteX0-257" fmla="*/ 0 w 5198036"/>
              <a:gd name="connsiteY0-258" fmla="*/ 4812103 h 4812103"/>
              <a:gd name="connsiteX1-259" fmla="*/ 2220055 w 5198036"/>
              <a:gd name="connsiteY1-260" fmla="*/ 3968436 h 4812103"/>
              <a:gd name="connsiteX2-261" fmla="*/ 2950789 w 5198036"/>
              <a:gd name="connsiteY2-262" fmla="*/ 3082027 h 4812103"/>
              <a:gd name="connsiteX3-263" fmla="*/ 3126238 w 5198036"/>
              <a:gd name="connsiteY3-264" fmla="*/ 2369544 h 4812103"/>
              <a:gd name="connsiteX4-265" fmla="*/ 3711627 w 5198036"/>
              <a:gd name="connsiteY4-266" fmla="*/ 2169301 h 4812103"/>
              <a:gd name="connsiteX5-267" fmla="*/ 4124619 w 5198036"/>
              <a:gd name="connsiteY5-268" fmla="*/ 874774 h 4812103"/>
              <a:gd name="connsiteX6-269" fmla="*/ 4605813 w 5198036"/>
              <a:gd name="connsiteY6-270" fmla="*/ 871212 h 4812103"/>
              <a:gd name="connsiteX7-271" fmla="*/ 5198036 w 5198036"/>
              <a:gd name="connsiteY7-272" fmla="*/ 0 h 4812103"/>
              <a:gd name="connsiteX0-273" fmla="*/ 0 w 4390302"/>
              <a:gd name="connsiteY0-274" fmla="*/ 4800397 h 4800397"/>
              <a:gd name="connsiteX1-275" fmla="*/ 1412321 w 4390302"/>
              <a:gd name="connsiteY1-276" fmla="*/ 3968436 h 4800397"/>
              <a:gd name="connsiteX2-277" fmla="*/ 2143055 w 4390302"/>
              <a:gd name="connsiteY2-278" fmla="*/ 3082027 h 4800397"/>
              <a:gd name="connsiteX3-279" fmla="*/ 2318504 w 4390302"/>
              <a:gd name="connsiteY3-280" fmla="*/ 2369544 h 4800397"/>
              <a:gd name="connsiteX4-281" fmla="*/ 2903893 w 4390302"/>
              <a:gd name="connsiteY4-282" fmla="*/ 2169301 h 4800397"/>
              <a:gd name="connsiteX5-283" fmla="*/ 3316885 w 4390302"/>
              <a:gd name="connsiteY5-284" fmla="*/ 874774 h 4800397"/>
              <a:gd name="connsiteX6-285" fmla="*/ 3798079 w 4390302"/>
              <a:gd name="connsiteY6-286" fmla="*/ 871212 h 4800397"/>
              <a:gd name="connsiteX7-287" fmla="*/ 4390302 w 4390302"/>
              <a:gd name="connsiteY7-288" fmla="*/ 0 h 4800397"/>
              <a:gd name="connsiteX0-289" fmla="*/ 0 w 4390302"/>
              <a:gd name="connsiteY0-290" fmla="*/ 4800397 h 4800397"/>
              <a:gd name="connsiteX1-291" fmla="*/ 1412321 w 4390302"/>
              <a:gd name="connsiteY1-292" fmla="*/ 3968436 h 4800397"/>
              <a:gd name="connsiteX2-293" fmla="*/ 2143055 w 4390302"/>
              <a:gd name="connsiteY2-294" fmla="*/ 3082027 h 4800397"/>
              <a:gd name="connsiteX3-295" fmla="*/ 2295091 w 4390302"/>
              <a:gd name="connsiteY3-296" fmla="*/ 2217362 h 4800397"/>
              <a:gd name="connsiteX4-297" fmla="*/ 2903893 w 4390302"/>
              <a:gd name="connsiteY4-298" fmla="*/ 2169301 h 4800397"/>
              <a:gd name="connsiteX5-299" fmla="*/ 3316885 w 4390302"/>
              <a:gd name="connsiteY5-300" fmla="*/ 874774 h 4800397"/>
              <a:gd name="connsiteX6-301" fmla="*/ 3798079 w 4390302"/>
              <a:gd name="connsiteY6-302" fmla="*/ 871212 h 4800397"/>
              <a:gd name="connsiteX7-303" fmla="*/ 4390302 w 4390302"/>
              <a:gd name="connsiteY7-304" fmla="*/ 0 h 4800397"/>
              <a:gd name="connsiteX0-305" fmla="*/ 0 w 4390302"/>
              <a:gd name="connsiteY0-306" fmla="*/ 4800397 h 4800397"/>
              <a:gd name="connsiteX1-307" fmla="*/ 1084545 w 4390302"/>
              <a:gd name="connsiteY1-308" fmla="*/ 3710898 h 4800397"/>
              <a:gd name="connsiteX2-309" fmla="*/ 2143055 w 4390302"/>
              <a:gd name="connsiteY2-310" fmla="*/ 3082027 h 4800397"/>
              <a:gd name="connsiteX3-311" fmla="*/ 2295091 w 4390302"/>
              <a:gd name="connsiteY3-312" fmla="*/ 2217362 h 4800397"/>
              <a:gd name="connsiteX4-313" fmla="*/ 2903893 w 4390302"/>
              <a:gd name="connsiteY4-314" fmla="*/ 2169301 h 4800397"/>
              <a:gd name="connsiteX5-315" fmla="*/ 3316885 w 4390302"/>
              <a:gd name="connsiteY5-316" fmla="*/ 874774 h 4800397"/>
              <a:gd name="connsiteX6-317" fmla="*/ 3798079 w 4390302"/>
              <a:gd name="connsiteY6-318" fmla="*/ 871212 h 4800397"/>
              <a:gd name="connsiteX7-319" fmla="*/ 4390302 w 4390302"/>
              <a:gd name="connsiteY7-320" fmla="*/ 0 h 4800397"/>
              <a:gd name="connsiteX0-321" fmla="*/ 0 w 4390302"/>
              <a:gd name="connsiteY0-322" fmla="*/ 4800397 h 4800397"/>
              <a:gd name="connsiteX1-323" fmla="*/ 1084545 w 4390302"/>
              <a:gd name="connsiteY1-324" fmla="*/ 3710898 h 4800397"/>
              <a:gd name="connsiteX2-325" fmla="*/ 2143055 w 4390302"/>
              <a:gd name="connsiteY2-326" fmla="*/ 3082027 h 4800397"/>
              <a:gd name="connsiteX3-327" fmla="*/ 2356549 w 4390302"/>
              <a:gd name="connsiteY3-328" fmla="*/ 2524652 h 4800397"/>
              <a:gd name="connsiteX4-329" fmla="*/ 2903893 w 4390302"/>
              <a:gd name="connsiteY4-330" fmla="*/ 2169301 h 4800397"/>
              <a:gd name="connsiteX5-331" fmla="*/ 3316885 w 4390302"/>
              <a:gd name="connsiteY5-332" fmla="*/ 874774 h 4800397"/>
              <a:gd name="connsiteX6-333" fmla="*/ 3798079 w 4390302"/>
              <a:gd name="connsiteY6-334" fmla="*/ 871212 h 4800397"/>
              <a:gd name="connsiteX7-335" fmla="*/ 4390302 w 4390302"/>
              <a:gd name="connsiteY7-336" fmla="*/ 0 h 4800397"/>
              <a:gd name="connsiteX0-337" fmla="*/ 1213 w 3305757"/>
              <a:gd name="connsiteY0-338" fmla="*/ 4042415 h 4042415"/>
              <a:gd name="connsiteX1-339" fmla="*/ 0 w 3305757"/>
              <a:gd name="connsiteY1-340" fmla="*/ 3710898 h 4042415"/>
              <a:gd name="connsiteX2-341" fmla="*/ 1058510 w 3305757"/>
              <a:gd name="connsiteY2-342" fmla="*/ 3082027 h 4042415"/>
              <a:gd name="connsiteX3-343" fmla="*/ 1272004 w 3305757"/>
              <a:gd name="connsiteY3-344" fmla="*/ 2524652 h 4042415"/>
              <a:gd name="connsiteX4-345" fmla="*/ 1819348 w 3305757"/>
              <a:gd name="connsiteY4-346" fmla="*/ 2169301 h 4042415"/>
              <a:gd name="connsiteX5-347" fmla="*/ 2232340 w 3305757"/>
              <a:gd name="connsiteY5-348" fmla="*/ 874774 h 4042415"/>
              <a:gd name="connsiteX6-349" fmla="*/ 2713534 w 3305757"/>
              <a:gd name="connsiteY6-350" fmla="*/ 871212 h 4042415"/>
              <a:gd name="connsiteX7-351" fmla="*/ 3305757 w 3305757"/>
              <a:gd name="connsiteY7-352" fmla="*/ 0 h 4042415"/>
              <a:gd name="connsiteX0-353" fmla="*/ 1 w 3304545"/>
              <a:gd name="connsiteY0-354" fmla="*/ 4042415 h 4042415"/>
              <a:gd name="connsiteX1-355" fmla="*/ 336807 w 3304545"/>
              <a:gd name="connsiteY1-356" fmla="*/ 3485552 h 4042415"/>
              <a:gd name="connsiteX2-357" fmla="*/ 1057298 w 3304545"/>
              <a:gd name="connsiteY2-358" fmla="*/ 3082027 h 4042415"/>
              <a:gd name="connsiteX3-359" fmla="*/ 1270792 w 3304545"/>
              <a:gd name="connsiteY3-360" fmla="*/ 2524652 h 4042415"/>
              <a:gd name="connsiteX4-361" fmla="*/ 1818136 w 3304545"/>
              <a:gd name="connsiteY4-362" fmla="*/ 2169301 h 4042415"/>
              <a:gd name="connsiteX5-363" fmla="*/ 2231128 w 3304545"/>
              <a:gd name="connsiteY5-364" fmla="*/ 874774 h 4042415"/>
              <a:gd name="connsiteX6-365" fmla="*/ 2712322 w 3304545"/>
              <a:gd name="connsiteY6-366" fmla="*/ 871212 h 4042415"/>
              <a:gd name="connsiteX7-367" fmla="*/ 3304545 w 3304545"/>
              <a:gd name="connsiteY7-368" fmla="*/ 0 h 4042415"/>
              <a:gd name="connsiteX0-369" fmla="*/ 1 w 3304545"/>
              <a:gd name="connsiteY0-370" fmla="*/ 4042415 h 4042415"/>
              <a:gd name="connsiteX1-371" fmla="*/ 336807 w 3304545"/>
              <a:gd name="connsiteY1-372" fmla="*/ 3485552 h 4042415"/>
              <a:gd name="connsiteX2-373" fmla="*/ 1057298 w 3304545"/>
              <a:gd name="connsiteY2-374" fmla="*/ 3082027 h 4042415"/>
              <a:gd name="connsiteX3-375" fmla="*/ 1270792 w 3304545"/>
              <a:gd name="connsiteY3-376" fmla="*/ 2524652 h 4042415"/>
              <a:gd name="connsiteX4-377" fmla="*/ 1818136 w 3304545"/>
              <a:gd name="connsiteY4-378" fmla="*/ 2169301 h 4042415"/>
              <a:gd name="connsiteX5-379" fmla="*/ 2231128 w 3304545"/>
              <a:gd name="connsiteY5-380" fmla="*/ 874774 h 4042415"/>
              <a:gd name="connsiteX6-381" fmla="*/ 2927425 w 3304545"/>
              <a:gd name="connsiteY6-382" fmla="*/ 563922 h 4042415"/>
              <a:gd name="connsiteX7-383" fmla="*/ 3304545 w 3304545"/>
              <a:gd name="connsiteY7-384" fmla="*/ 0 h 4042415"/>
              <a:gd name="connsiteX0-385" fmla="*/ 1 w 3304545"/>
              <a:gd name="connsiteY0-386" fmla="*/ 4042415 h 4042415"/>
              <a:gd name="connsiteX1-387" fmla="*/ 613368 w 3304545"/>
              <a:gd name="connsiteY1-388" fmla="*/ 3680169 h 4042415"/>
              <a:gd name="connsiteX2-389" fmla="*/ 1057298 w 3304545"/>
              <a:gd name="connsiteY2-390" fmla="*/ 3082027 h 4042415"/>
              <a:gd name="connsiteX3-391" fmla="*/ 1270792 w 3304545"/>
              <a:gd name="connsiteY3-392" fmla="*/ 2524652 h 4042415"/>
              <a:gd name="connsiteX4-393" fmla="*/ 1818136 w 3304545"/>
              <a:gd name="connsiteY4-394" fmla="*/ 2169301 h 4042415"/>
              <a:gd name="connsiteX5-395" fmla="*/ 2231128 w 3304545"/>
              <a:gd name="connsiteY5-396" fmla="*/ 874774 h 4042415"/>
              <a:gd name="connsiteX6-397" fmla="*/ 2927425 w 3304545"/>
              <a:gd name="connsiteY6-398" fmla="*/ 563922 h 4042415"/>
              <a:gd name="connsiteX7-399" fmla="*/ 3304545 w 3304545"/>
              <a:gd name="connsiteY7-400" fmla="*/ 0 h 4042415"/>
              <a:gd name="connsiteX0-401" fmla="*/ 1 w 3304545"/>
              <a:gd name="connsiteY0-402" fmla="*/ 4042415 h 4042415"/>
              <a:gd name="connsiteX1-403" fmla="*/ 613368 w 3304545"/>
              <a:gd name="connsiteY1-404" fmla="*/ 3680169 h 4042415"/>
              <a:gd name="connsiteX2-405" fmla="*/ 1057298 w 3304545"/>
              <a:gd name="connsiteY2-406" fmla="*/ 3082027 h 4042415"/>
              <a:gd name="connsiteX3-407" fmla="*/ 1270792 w 3304545"/>
              <a:gd name="connsiteY3-408" fmla="*/ 2524652 h 4042415"/>
              <a:gd name="connsiteX4-409" fmla="*/ 1818136 w 3304545"/>
              <a:gd name="connsiteY4-410" fmla="*/ 2169301 h 4042415"/>
              <a:gd name="connsiteX5-411" fmla="*/ 2487203 w 3304545"/>
              <a:gd name="connsiteY5-412" fmla="*/ 956718 h 4042415"/>
              <a:gd name="connsiteX6-413" fmla="*/ 2927425 w 3304545"/>
              <a:gd name="connsiteY6-414" fmla="*/ 563922 h 4042415"/>
              <a:gd name="connsiteX7-415" fmla="*/ 3304545 w 3304545"/>
              <a:gd name="connsiteY7-416" fmla="*/ 0 h 40424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304545" h="4042415">
                <a:moveTo>
                  <a:pt x="1" y="4042415"/>
                </a:moveTo>
                <a:cubicBezTo>
                  <a:pt x="-403" y="3931909"/>
                  <a:pt x="613772" y="3790675"/>
                  <a:pt x="613368" y="3680169"/>
                </a:cubicBezTo>
                <a:lnTo>
                  <a:pt x="1057298" y="3082027"/>
                </a:lnTo>
                <a:lnTo>
                  <a:pt x="1270792" y="2524652"/>
                </a:lnTo>
                <a:lnTo>
                  <a:pt x="1818136" y="2169301"/>
                </a:lnTo>
                <a:lnTo>
                  <a:pt x="2487203" y="956718"/>
                </a:lnTo>
                <a:lnTo>
                  <a:pt x="2927425" y="563922"/>
                </a:lnTo>
                <a:lnTo>
                  <a:pt x="3304545" y="0"/>
                </a:lnTo>
              </a:path>
            </a:pathLst>
          </a:custGeom>
          <a:noFill/>
          <a:ln w="25400" cap="rnd">
            <a:solidFill>
              <a:srgbClr val="532DB9"/>
            </a:solidFill>
            <a:prstDash val="solid"/>
            <a:round/>
            <a:tailEnd type="arrow"/>
          </a:ln>
        </p:spPr>
        <p:txBody>
          <a:bodyPr rtlCol="0" anchor="ctr"/>
          <a:lstStyle/>
          <a:p>
            <a:endParaRPr lang="en-ID">
              <a:cs typeface="+mn-ea"/>
              <a:sym typeface="+mn-lt"/>
            </a:endParaRPr>
          </a:p>
        </p:txBody>
      </p:sp>
      <p:sp>
        <p:nvSpPr>
          <p:cNvPr id="5" name="Oval 247"/>
          <p:cNvSpPr/>
          <p:nvPr>
            <p:custDataLst>
              <p:tags r:id="rId5"/>
            </p:custDataLst>
          </p:nvPr>
        </p:nvSpPr>
        <p:spPr>
          <a:xfrm flipH="1">
            <a:off x="4139049" y="1854018"/>
            <a:ext cx="303394" cy="303395"/>
          </a:xfrm>
          <a:prstGeom prst="ellipse">
            <a:avLst/>
          </a:prstGeom>
          <a:solidFill>
            <a:srgbClr val="264C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35000" lnSpcReduction="20000"/>
          </a:bodyPr>
          <a:lstStyle/>
          <a:p>
            <a:pPr algn="ctr"/>
            <a:endParaRPr lang="en-ID">
              <a:solidFill>
                <a:schemeClr val="lt1"/>
              </a:solidFill>
              <a:cs typeface="+mn-ea"/>
              <a:sym typeface="+mn-lt"/>
            </a:endParaRPr>
          </a:p>
        </p:txBody>
      </p:sp>
      <p:sp>
        <p:nvSpPr>
          <p:cNvPr id="6" name="Oval 261"/>
          <p:cNvSpPr/>
          <p:nvPr>
            <p:custDataLst>
              <p:tags r:id="rId6"/>
            </p:custDataLst>
          </p:nvPr>
        </p:nvSpPr>
        <p:spPr>
          <a:xfrm flipH="1">
            <a:off x="5033359" y="3291295"/>
            <a:ext cx="303394" cy="303395"/>
          </a:xfrm>
          <a:prstGeom prst="ellipse">
            <a:avLst/>
          </a:prstGeom>
          <a:solidFill>
            <a:srgbClr val="264C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35000" lnSpcReduction="20000"/>
          </a:bodyPr>
          <a:lstStyle/>
          <a:p>
            <a:pPr algn="ctr"/>
            <a:endParaRPr lang="en-ID">
              <a:solidFill>
                <a:schemeClr val="lt1"/>
              </a:solidFill>
              <a:cs typeface="+mn-ea"/>
              <a:sym typeface="+mn-lt"/>
            </a:endParaRPr>
          </a:p>
        </p:txBody>
      </p:sp>
      <p:sp>
        <p:nvSpPr>
          <p:cNvPr id="7" name="Oval 262"/>
          <p:cNvSpPr/>
          <p:nvPr>
            <p:custDataLst>
              <p:tags r:id="rId7"/>
            </p:custDataLst>
          </p:nvPr>
        </p:nvSpPr>
        <p:spPr>
          <a:xfrm flipH="1">
            <a:off x="6041548" y="4557031"/>
            <a:ext cx="303394" cy="303395"/>
          </a:xfrm>
          <a:prstGeom prst="ellipse">
            <a:avLst/>
          </a:prstGeom>
          <a:solidFill>
            <a:srgbClr val="264C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35000" lnSpcReduction="20000"/>
          </a:bodyPr>
          <a:lstStyle/>
          <a:p>
            <a:pPr algn="ctr"/>
            <a:endParaRPr lang="en-ID">
              <a:solidFill>
                <a:schemeClr val="lt1"/>
              </a:solidFill>
              <a:cs typeface="+mn-ea"/>
              <a:sym typeface="+mn-lt"/>
            </a:endParaRPr>
          </a:p>
        </p:txBody>
      </p:sp>
      <p:grpSp>
        <p:nvGrpSpPr>
          <p:cNvPr id="10" name="组合 9"/>
          <p:cNvGrpSpPr/>
          <p:nvPr>
            <p:custDataLst>
              <p:tags r:id="rId8"/>
            </p:custDataLst>
          </p:nvPr>
        </p:nvGrpSpPr>
        <p:grpSpPr>
          <a:xfrm>
            <a:off x="4750383" y="1422242"/>
            <a:ext cx="3909110" cy="739934"/>
            <a:chOff x="963832" y="1906354"/>
            <a:chExt cx="4126328" cy="781050"/>
          </a:xfrm>
        </p:grpSpPr>
        <p:sp>
          <p:nvSpPr>
            <p:cNvPr id="11" name="Rounded Rectangle 23"/>
            <p:cNvSpPr/>
            <p:nvPr>
              <p:custDataLst>
                <p:tags r:id="rId9"/>
              </p:custDataLst>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12" name="Oval 24"/>
            <p:cNvSpPr/>
            <p:nvPr>
              <p:custDataLst>
                <p:tags r:id="rId10"/>
              </p:custDataLst>
            </p:nvPr>
          </p:nvSpPr>
          <p:spPr>
            <a:xfrm>
              <a:off x="972245" y="1906354"/>
              <a:ext cx="781050" cy="781050"/>
            </a:xfrm>
            <a:prstGeom prst="ellipse">
              <a:avLst/>
            </a:prstGeom>
            <a:solidFill>
              <a:srgbClr val="FFFFFF"/>
            </a:solidFill>
            <a:ln w="12700" cap="flat" cmpd="sng" algn="ctr">
              <a:noFill/>
              <a:prstDash val="solid"/>
              <a:miter lim="800000"/>
            </a:ln>
            <a:effectLst>
              <a:outerShdw blurRad="7493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13" name="Rectangle 25"/>
            <p:cNvSpPr/>
            <p:nvPr>
              <p:custDataLst>
                <p:tags r:id="rId11"/>
              </p:custDataLst>
            </p:nvPr>
          </p:nvSpPr>
          <p:spPr>
            <a:xfrm flipH="1">
              <a:off x="1124943" y="2040856"/>
              <a:ext cx="475654" cy="454830"/>
            </a:xfrm>
            <a:prstGeom prst="rect">
              <a:avLst/>
            </a:prstGeom>
          </p:spPr>
          <p:txBody>
            <a:bodyPr wrap="square" lIns="0" tIns="0" rIns="0" bIns="0" anchor="ctr">
              <a:spAutoFit/>
            </a:bodyPr>
            <a:lstStyle/>
            <a:p>
              <a:pPr algn="ctr" defTabSz="914400"/>
              <a:r>
                <a:rPr lang="en-US" altLang="zh-CN" sz="2800" b="1" i="1">
                  <a:solidFill>
                    <a:srgbClr val="264CDF"/>
                  </a:solidFill>
                  <a:cs typeface="+mn-ea"/>
                  <a:sym typeface="+mn-lt"/>
                </a:rPr>
                <a:t>1</a:t>
              </a:r>
              <a:endParaRPr lang="en-US" sz="2800" b="1" i="1">
                <a:solidFill>
                  <a:srgbClr val="264CDF"/>
                </a:solidFill>
                <a:cs typeface="+mn-ea"/>
                <a:sym typeface="+mn-lt"/>
              </a:endParaRPr>
            </a:p>
          </p:txBody>
        </p:sp>
        <p:sp>
          <p:nvSpPr>
            <p:cNvPr id="14" name="文本框 13"/>
            <p:cNvSpPr txBox="1"/>
            <p:nvPr>
              <p:custDataLst>
                <p:tags r:id="rId12"/>
              </p:custDataLst>
            </p:nvPr>
          </p:nvSpPr>
          <p:spPr>
            <a:xfrm>
              <a:off x="1823589" y="2120554"/>
              <a:ext cx="3013058" cy="420939"/>
            </a:xfrm>
            <a:prstGeom prst="rect">
              <a:avLst/>
            </a:prstGeom>
            <a:noFill/>
          </p:spPr>
          <p:txBody>
            <a:bodyPr wrap="square" rtlCol="0">
              <a:spAutoFit/>
            </a:bodyPr>
            <a:lstStyle/>
            <a:p>
              <a:pPr algn="dist"/>
              <a:r>
                <a:rPr lang="en-US" altLang="zh-CN" sz="2000">
                  <a:solidFill>
                    <a:schemeClr val="bg1"/>
                  </a:solidFill>
                  <a:cs typeface="+mn-ea"/>
                  <a:sym typeface="+mn-lt"/>
                </a:rPr>
                <a:t>/</a:t>
              </a:r>
              <a:r>
                <a:rPr lang="zh-CN" altLang="en-US" sz="2000">
                  <a:solidFill>
                    <a:schemeClr val="bg1"/>
                  </a:solidFill>
                  <a:cs typeface="+mn-ea"/>
                  <a:sym typeface="+mn-lt"/>
                </a:rPr>
                <a:t>认识</a:t>
              </a:r>
              <a:r>
                <a:rPr lang="en-US" altLang="zh-CN" sz="2000">
                  <a:solidFill>
                    <a:schemeClr val="bg1"/>
                  </a:solidFill>
                  <a:cs typeface="+mn-ea"/>
                  <a:sym typeface="+mn-lt"/>
                </a:rPr>
                <a:t>UDP</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sp>
        <p:nvSpPr>
          <p:cNvPr id="15" name="Oval 262"/>
          <p:cNvSpPr/>
          <p:nvPr>
            <p:custDataLst>
              <p:tags r:id="rId13"/>
            </p:custDataLst>
          </p:nvPr>
        </p:nvSpPr>
        <p:spPr>
          <a:xfrm flipH="1">
            <a:off x="7265355" y="5627064"/>
            <a:ext cx="303394" cy="303395"/>
          </a:xfrm>
          <a:prstGeom prst="ellipse">
            <a:avLst/>
          </a:prstGeom>
          <a:solidFill>
            <a:srgbClr val="264C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35000" lnSpcReduction="20000"/>
          </a:bodyPr>
          <a:lstStyle/>
          <a:p>
            <a:pPr algn="ctr"/>
            <a:endParaRPr lang="en-ID">
              <a:solidFill>
                <a:schemeClr val="lt1"/>
              </a:solidFill>
              <a:cs typeface="+mn-ea"/>
              <a:sym typeface="+mn-lt"/>
            </a:endParaRPr>
          </a:p>
        </p:txBody>
      </p:sp>
      <p:grpSp>
        <p:nvGrpSpPr>
          <p:cNvPr id="16" name="组合 15"/>
          <p:cNvGrpSpPr/>
          <p:nvPr>
            <p:custDataLst>
              <p:tags r:id="rId14"/>
            </p:custDataLst>
          </p:nvPr>
        </p:nvGrpSpPr>
        <p:grpSpPr>
          <a:xfrm>
            <a:off x="5558883" y="2642702"/>
            <a:ext cx="3909110" cy="739934"/>
            <a:chOff x="963832" y="1906354"/>
            <a:chExt cx="4126328" cy="781050"/>
          </a:xfrm>
        </p:grpSpPr>
        <p:sp>
          <p:nvSpPr>
            <p:cNvPr id="17" name="Rounded Rectangle 23"/>
            <p:cNvSpPr/>
            <p:nvPr>
              <p:custDataLst>
                <p:tags r:id="rId15"/>
              </p:custDataLst>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18" name="Oval 24"/>
            <p:cNvSpPr/>
            <p:nvPr>
              <p:custDataLst>
                <p:tags r:id="rId16"/>
              </p:custDataLst>
            </p:nvPr>
          </p:nvSpPr>
          <p:spPr>
            <a:xfrm>
              <a:off x="972245" y="1906354"/>
              <a:ext cx="781050" cy="781050"/>
            </a:xfrm>
            <a:prstGeom prst="ellipse">
              <a:avLst/>
            </a:prstGeom>
            <a:solidFill>
              <a:srgbClr val="FFFFFF"/>
            </a:solidFill>
            <a:ln w="12700" cap="flat" cmpd="sng" algn="ctr">
              <a:noFill/>
              <a:prstDash val="solid"/>
              <a:miter lim="800000"/>
            </a:ln>
            <a:effectLst>
              <a:outerShdw blurRad="7493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19" name="Rectangle 25"/>
            <p:cNvSpPr/>
            <p:nvPr>
              <p:custDataLst>
                <p:tags r:id="rId17"/>
              </p:custDataLst>
            </p:nvPr>
          </p:nvSpPr>
          <p:spPr>
            <a:xfrm flipH="1">
              <a:off x="1124943" y="2040856"/>
              <a:ext cx="475654" cy="454830"/>
            </a:xfrm>
            <a:prstGeom prst="rect">
              <a:avLst/>
            </a:prstGeom>
          </p:spPr>
          <p:txBody>
            <a:bodyPr wrap="square" lIns="0" tIns="0" rIns="0" bIns="0" anchor="ctr">
              <a:spAutoFit/>
            </a:bodyPr>
            <a:lstStyle/>
            <a:p>
              <a:pPr algn="ctr" defTabSz="914400"/>
              <a:r>
                <a:rPr lang="en-US" altLang="zh-CN" sz="2800" b="1" i="1">
                  <a:solidFill>
                    <a:srgbClr val="264CDF"/>
                  </a:solidFill>
                  <a:cs typeface="+mn-ea"/>
                  <a:sym typeface="+mn-lt"/>
                </a:rPr>
                <a:t>2</a:t>
              </a:r>
              <a:endParaRPr lang="en-US" sz="2800" b="1" i="1">
                <a:solidFill>
                  <a:srgbClr val="264CDF"/>
                </a:solidFill>
                <a:cs typeface="+mn-ea"/>
                <a:sym typeface="+mn-lt"/>
              </a:endParaRPr>
            </a:p>
          </p:txBody>
        </p:sp>
        <p:sp>
          <p:nvSpPr>
            <p:cNvPr id="20" name="文本框 19"/>
            <p:cNvSpPr txBox="1"/>
            <p:nvPr>
              <p:custDataLst>
                <p:tags r:id="rId18"/>
              </p:custDataLst>
            </p:nvPr>
          </p:nvSpPr>
          <p:spPr>
            <a:xfrm>
              <a:off x="1823589" y="2120554"/>
              <a:ext cx="3013058" cy="420939"/>
            </a:xfrm>
            <a:prstGeom prst="rect">
              <a:avLst/>
            </a:prstGeom>
            <a:noFill/>
          </p:spPr>
          <p:txBody>
            <a:bodyPr wrap="square" rtlCol="0">
              <a:spAutoFit/>
            </a:bodyPr>
            <a:lstStyle/>
            <a:p>
              <a:pPr algn="dist"/>
              <a:r>
                <a:rPr lang="en-US" altLang="zh-CN" sz="2000">
                  <a:solidFill>
                    <a:schemeClr val="bg1"/>
                  </a:solidFill>
                  <a:cs typeface="+mn-ea"/>
                  <a:sym typeface="+mn-lt"/>
                </a:rPr>
                <a:t>/</a:t>
              </a:r>
              <a:r>
                <a:rPr lang="zh-CN" altLang="en-US" sz="2000">
                  <a:solidFill>
                    <a:schemeClr val="bg1"/>
                  </a:solidFill>
                  <a:cs typeface="+mn-ea"/>
                  <a:sym typeface="+mn-lt"/>
                </a:rPr>
                <a:t>过程分析</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grpSp>
        <p:nvGrpSpPr>
          <p:cNvPr id="21" name="组合 20"/>
          <p:cNvGrpSpPr/>
          <p:nvPr>
            <p:custDataLst>
              <p:tags r:id="rId19"/>
            </p:custDataLst>
          </p:nvPr>
        </p:nvGrpSpPr>
        <p:grpSpPr>
          <a:xfrm>
            <a:off x="6464771" y="3868668"/>
            <a:ext cx="3909110" cy="739934"/>
            <a:chOff x="963832" y="1906354"/>
            <a:chExt cx="4126328" cy="781050"/>
          </a:xfrm>
        </p:grpSpPr>
        <p:sp>
          <p:nvSpPr>
            <p:cNvPr id="22" name="Rounded Rectangle 23"/>
            <p:cNvSpPr/>
            <p:nvPr>
              <p:custDataLst>
                <p:tags r:id="rId20"/>
              </p:custDataLst>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23" name="Oval 24"/>
            <p:cNvSpPr/>
            <p:nvPr>
              <p:custDataLst>
                <p:tags r:id="rId21"/>
              </p:custDataLst>
            </p:nvPr>
          </p:nvSpPr>
          <p:spPr>
            <a:xfrm>
              <a:off x="972245" y="1906354"/>
              <a:ext cx="781050" cy="781050"/>
            </a:xfrm>
            <a:prstGeom prst="ellipse">
              <a:avLst/>
            </a:prstGeom>
            <a:solidFill>
              <a:srgbClr val="FFFFFF"/>
            </a:solidFill>
            <a:ln w="12700" cap="flat" cmpd="sng" algn="ctr">
              <a:noFill/>
              <a:prstDash val="solid"/>
              <a:miter lim="800000"/>
            </a:ln>
            <a:effectLst>
              <a:outerShdw blurRad="7493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24" name="Rectangle 25"/>
            <p:cNvSpPr/>
            <p:nvPr>
              <p:custDataLst>
                <p:tags r:id="rId22"/>
              </p:custDataLst>
            </p:nvPr>
          </p:nvSpPr>
          <p:spPr>
            <a:xfrm flipH="1">
              <a:off x="1124943" y="2040856"/>
              <a:ext cx="475654" cy="454830"/>
            </a:xfrm>
            <a:prstGeom prst="rect">
              <a:avLst/>
            </a:prstGeom>
          </p:spPr>
          <p:txBody>
            <a:bodyPr wrap="square" lIns="0" tIns="0" rIns="0" bIns="0" anchor="ctr">
              <a:spAutoFit/>
            </a:bodyPr>
            <a:lstStyle/>
            <a:p>
              <a:pPr algn="ctr" defTabSz="914400"/>
              <a:r>
                <a:rPr lang="en-US" altLang="zh-CN" sz="2800" b="1" i="1">
                  <a:solidFill>
                    <a:srgbClr val="264CDF"/>
                  </a:solidFill>
                  <a:cs typeface="+mn-ea"/>
                  <a:sym typeface="+mn-lt"/>
                </a:rPr>
                <a:t>3</a:t>
              </a:r>
              <a:endParaRPr lang="en-US" sz="2800" b="1" i="1">
                <a:solidFill>
                  <a:srgbClr val="264CDF"/>
                </a:solidFill>
                <a:cs typeface="+mn-ea"/>
                <a:sym typeface="+mn-lt"/>
              </a:endParaRPr>
            </a:p>
          </p:txBody>
        </p:sp>
        <p:sp>
          <p:nvSpPr>
            <p:cNvPr id="25" name="文本框 24"/>
            <p:cNvSpPr txBox="1"/>
            <p:nvPr>
              <p:custDataLst>
                <p:tags r:id="rId23"/>
              </p:custDataLst>
            </p:nvPr>
          </p:nvSpPr>
          <p:spPr>
            <a:xfrm>
              <a:off x="1823589" y="2120554"/>
              <a:ext cx="3013058" cy="420939"/>
            </a:xfrm>
            <a:prstGeom prst="rect">
              <a:avLst/>
            </a:prstGeom>
            <a:noFill/>
          </p:spPr>
          <p:txBody>
            <a:bodyPr wrap="square" rtlCol="0">
              <a:spAutoFit/>
            </a:bodyPr>
            <a:lstStyle/>
            <a:p>
              <a:pPr algn="dist"/>
              <a:r>
                <a:rPr lang="en-US" altLang="zh-CN" sz="2000">
                  <a:solidFill>
                    <a:schemeClr val="bg1"/>
                  </a:solidFill>
                  <a:cs typeface="+mn-ea"/>
                  <a:sym typeface="+mn-lt"/>
                </a:rPr>
                <a:t>/</a:t>
              </a:r>
              <a:r>
                <a:rPr lang="zh-CN" altLang="en-US" sz="2000">
                  <a:solidFill>
                    <a:schemeClr val="bg1"/>
                  </a:solidFill>
                  <a:cs typeface="+mn-ea"/>
                  <a:sym typeface="+mn-lt"/>
                </a:rPr>
                <a:t>动手实践</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grpSp>
        <p:nvGrpSpPr>
          <p:cNvPr id="26" name="组合 25"/>
          <p:cNvGrpSpPr/>
          <p:nvPr>
            <p:custDataLst>
              <p:tags r:id="rId24"/>
            </p:custDataLst>
          </p:nvPr>
        </p:nvGrpSpPr>
        <p:grpSpPr>
          <a:xfrm>
            <a:off x="7754677" y="5106098"/>
            <a:ext cx="3909110" cy="739934"/>
            <a:chOff x="963832" y="1906354"/>
            <a:chExt cx="4126328" cy="781050"/>
          </a:xfrm>
        </p:grpSpPr>
        <p:sp>
          <p:nvSpPr>
            <p:cNvPr id="27" name="Rounded Rectangle 23"/>
            <p:cNvSpPr/>
            <p:nvPr>
              <p:custDataLst>
                <p:tags r:id="rId25"/>
              </p:custDataLst>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28" name="Oval 24"/>
            <p:cNvSpPr/>
            <p:nvPr>
              <p:custDataLst>
                <p:tags r:id="rId26"/>
              </p:custDataLst>
            </p:nvPr>
          </p:nvSpPr>
          <p:spPr>
            <a:xfrm>
              <a:off x="972245" y="1906354"/>
              <a:ext cx="781050" cy="781050"/>
            </a:xfrm>
            <a:prstGeom prst="ellipse">
              <a:avLst/>
            </a:prstGeom>
            <a:solidFill>
              <a:srgbClr val="FFFFFF"/>
            </a:solidFill>
            <a:ln w="12700" cap="flat" cmpd="sng" algn="ctr">
              <a:noFill/>
              <a:prstDash val="solid"/>
              <a:miter lim="800000"/>
            </a:ln>
            <a:effectLst>
              <a:outerShdw blurRad="7493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29" name="Rectangle 25"/>
            <p:cNvSpPr/>
            <p:nvPr>
              <p:custDataLst>
                <p:tags r:id="rId27"/>
              </p:custDataLst>
            </p:nvPr>
          </p:nvSpPr>
          <p:spPr>
            <a:xfrm flipH="1">
              <a:off x="1124943" y="2040856"/>
              <a:ext cx="475654" cy="454830"/>
            </a:xfrm>
            <a:prstGeom prst="rect">
              <a:avLst/>
            </a:prstGeom>
          </p:spPr>
          <p:txBody>
            <a:bodyPr wrap="square" lIns="0" tIns="0" rIns="0" bIns="0" anchor="ctr">
              <a:spAutoFit/>
            </a:bodyPr>
            <a:lstStyle/>
            <a:p>
              <a:pPr algn="ctr" defTabSz="914400"/>
              <a:r>
                <a:rPr lang="en-US" altLang="zh-CN" sz="2800" b="1" i="1">
                  <a:solidFill>
                    <a:srgbClr val="264CDF"/>
                  </a:solidFill>
                  <a:cs typeface="+mn-ea"/>
                  <a:sym typeface="+mn-lt"/>
                </a:rPr>
                <a:t>4</a:t>
              </a:r>
              <a:endParaRPr lang="en-US" sz="2800" b="1" i="1">
                <a:solidFill>
                  <a:srgbClr val="264CDF"/>
                </a:solidFill>
                <a:cs typeface="+mn-ea"/>
                <a:sym typeface="+mn-lt"/>
              </a:endParaRPr>
            </a:p>
          </p:txBody>
        </p:sp>
        <p:sp>
          <p:nvSpPr>
            <p:cNvPr id="30" name="文本框 29"/>
            <p:cNvSpPr txBox="1"/>
            <p:nvPr>
              <p:custDataLst>
                <p:tags r:id="rId28"/>
              </p:custDataLst>
            </p:nvPr>
          </p:nvSpPr>
          <p:spPr>
            <a:xfrm>
              <a:off x="1823589" y="2120554"/>
              <a:ext cx="3013058" cy="420939"/>
            </a:xfrm>
            <a:prstGeom prst="rect">
              <a:avLst/>
            </a:prstGeom>
            <a:noFill/>
          </p:spPr>
          <p:txBody>
            <a:bodyPr wrap="square" rtlCol="0">
              <a:spAutoFit/>
            </a:bodyPr>
            <a:lstStyle/>
            <a:p>
              <a:pPr algn="dist"/>
              <a:r>
                <a:rPr lang="en-US" altLang="zh-CN" sz="2000">
                  <a:solidFill>
                    <a:schemeClr val="bg1"/>
                  </a:solidFill>
                  <a:cs typeface="+mn-ea"/>
                  <a:sym typeface="+mn-lt"/>
                </a:rPr>
                <a:t>/</a:t>
              </a:r>
              <a:r>
                <a:rPr lang="zh-CN" altLang="en-US" sz="2000">
                  <a:solidFill>
                    <a:schemeClr val="bg1"/>
                  </a:solidFill>
                  <a:cs typeface="+mn-ea"/>
                  <a:sym typeface="+mn-lt"/>
                </a:rPr>
                <a:t>调试与演示</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grpSp>
        <p:nvGrpSpPr>
          <p:cNvPr id="31" name="组合 30"/>
          <p:cNvGrpSpPr/>
          <p:nvPr/>
        </p:nvGrpSpPr>
        <p:grpSpPr>
          <a:xfrm rot="5400000">
            <a:off x="2136067" y="1137953"/>
            <a:ext cx="101370" cy="1330760"/>
            <a:chOff x="508216" y="2820579"/>
            <a:chExt cx="196770" cy="2583143"/>
          </a:xfrm>
          <a:solidFill>
            <a:srgbClr val="264CDF"/>
          </a:solidFill>
        </p:grpSpPr>
        <p:sp>
          <p:nvSpPr>
            <p:cNvPr id="32" name="椭圆 31"/>
            <p:cNvSpPr/>
            <p:nvPr/>
          </p:nvSpPr>
          <p:spPr>
            <a:xfrm>
              <a:off x="508217" y="2820579"/>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cxnSp>
          <p:nvCxnSpPr>
            <p:cNvPr id="33" name="直接连接符 32"/>
            <p:cNvCxnSpPr/>
            <p:nvPr/>
          </p:nvCxnSpPr>
          <p:spPr>
            <a:xfrm flipH="1">
              <a:off x="606601" y="3222594"/>
              <a:ext cx="0" cy="585926"/>
            </a:xfrm>
            <a:prstGeom prst="line">
              <a:avLst/>
            </a:prstGeom>
            <a:grpFill/>
            <a:ln>
              <a:solidFill>
                <a:srgbClr val="264CDF"/>
              </a:solidFill>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508216" y="4013766"/>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cxnSp>
          <p:nvCxnSpPr>
            <p:cNvPr id="35" name="直接连接符 34"/>
            <p:cNvCxnSpPr/>
            <p:nvPr/>
          </p:nvCxnSpPr>
          <p:spPr>
            <a:xfrm flipH="1">
              <a:off x="606600" y="4415781"/>
              <a:ext cx="0" cy="585926"/>
            </a:xfrm>
            <a:prstGeom prst="line">
              <a:avLst/>
            </a:prstGeom>
            <a:grpFill/>
            <a:ln>
              <a:solidFill>
                <a:srgbClr val="264CDF"/>
              </a:solidFill>
            </a:ln>
          </p:spPr>
          <p:style>
            <a:lnRef idx="1">
              <a:schemeClr val="accent1"/>
            </a:lnRef>
            <a:fillRef idx="0">
              <a:schemeClr val="accent1"/>
            </a:fillRef>
            <a:effectRef idx="0">
              <a:schemeClr val="accent1"/>
            </a:effectRef>
            <a:fontRef idx="minor">
              <a:schemeClr val="tx1"/>
            </a:fontRef>
          </p:style>
        </p:cxnSp>
        <p:sp>
          <p:nvSpPr>
            <p:cNvPr id="36" name="椭圆 35"/>
            <p:cNvSpPr/>
            <p:nvPr/>
          </p:nvSpPr>
          <p:spPr>
            <a:xfrm>
              <a:off x="508216" y="5206953"/>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0-#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
        <p:nvSpPr>
          <p:cNvPr id="3" name="Rectángulo redondeado 14"/>
          <p:cNvSpPr/>
          <p:nvPr/>
        </p:nvSpPr>
        <p:spPr>
          <a:xfrm>
            <a:off x="938228" y="1344917"/>
            <a:ext cx="10523889" cy="4168165"/>
          </a:xfrm>
          <a:prstGeom prst="roundRect">
            <a:avLst>
              <a:gd name="adj" fmla="val 2826"/>
            </a:avLst>
          </a:prstGeom>
          <a:solidFill>
            <a:schemeClr val="bg1"/>
          </a:solidFill>
          <a:ln>
            <a:noFill/>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cxnSp>
        <p:nvCxnSpPr>
          <p:cNvPr id="5" name="Straight Connector 28"/>
          <p:cNvCxnSpPr/>
          <p:nvPr/>
        </p:nvCxnSpPr>
        <p:spPr>
          <a:xfrm>
            <a:off x="1990203" y="5783640"/>
            <a:ext cx="9194800"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stretch>
            <a:fillRect/>
          </a:stretch>
        </p:blipFill>
        <p:spPr>
          <a:xfrm>
            <a:off x="821650" y="509290"/>
            <a:ext cx="5274350" cy="5274350"/>
          </a:xfrm>
          <a:prstGeom prst="rect">
            <a:avLst/>
          </a:prstGeom>
        </p:spPr>
      </p:pic>
      <p:sp>
        <p:nvSpPr>
          <p:cNvPr id="9" name="文本框 8"/>
          <p:cNvSpPr txBox="1"/>
          <p:nvPr/>
        </p:nvSpPr>
        <p:spPr>
          <a:xfrm>
            <a:off x="6136217" y="2215957"/>
            <a:ext cx="4597400" cy="1107996"/>
          </a:xfrm>
          <a:prstGeom prst="rect">
            <a:avLst/>
          </a:prstGeom>
          <a:noFill/>
        </p:spPr>
        <p:txBody>
          <a:bodyPr wrap="square" rtlCol="0">
            <a:spAutoFit/>
          </a:bodyPr>
          <a:lstStyle/>
          <a:p>
            <a:pPr algn="ctr"/>
            <a:r>
              <a:rPr lang="en-US" altLang="zh-CN" sz="6600">
                <a:solidFill>
                  <a:srgbClr val="264CDF"/>
                </a:solidFill>
                <a:cs typeface="+mn-ea"/>
                <a:sym typeface="+mn-lt"/>
              </a:rPr>
              <a:t>Part one</a:t>
            </a:r>
            <a:endParaRPr lang="zh-CN" altLang="en-US" sz="6600">
              <a:solidFill>
                <a:srgbClr val="264CDF"/>
              </a:solidFill>
              <a:cs typeface="+mn-ea"/>
              <a:sym typeface="+mn-lt"/>
            </a:endParaRPr>
          </a:p>
        </p:txBody>
      </p:sp>
      <p:sp>
        <p:nvSpPr>
          <p:cNvPr id="11" name="Rounded Rectangle 23"/>
          <p:cNvSpPr/>
          <p:nvPr/>
        </p:nvSpPr>
        <p:spPr>
          <a:xfrm>
            <a:off x="7029616" y="3217003"/>
            <a:ext cx="2760219" cy="464986"/>
          </a:xfrm>
          <a:prstGeom prst="roundRect">
            <a:avLst>
              <a:gd name="adj" fmla="val 50000"/>
            </a:avLst>
          </a:prstGeom>
          <a:solidFill>
            <a:srgbClr val="B3C9F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3" name="Oval 50"/>
          <p:cNvSpPr/>
          <p:nvPr/>
        </p:nvSpPr>
        <p:spPr>
          <a:xfrm>
            <a:off x="6643590" y="3419154"/>
            <a:ext cx="93860" cy="93860"/>
          </a:xfrm>
          <a:prstGeom prst="ellipse">
            <a:avLst/>
          </a:prstGeom>
          <a:solidFill>
            <a:srgbClr val="264CDF"/>
          </a:solidFill>
          <a:ln w="165100" cap="flat" cmpd="sng" algn="ctr">
            <a:solidFill>
              <a:srgbClr val="264CD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4" name="Oval 50"/>
          <p:cNvSpPr/>
          <p:nvPr/>
        </p:nvSpPr>
        <p:spPr>
          <a:xfrm>
            <a:off x="10020474" y="3419154"/>
            <a:ext cx="93860" cy="93860"/>
          </a:xfrm>
          <a:prstGeom prst="ellipse">
            <a:avLst/>
          </a:prstGeom>
          <a:solidFill>
            <a:srgbClr val="264CDF"/>
          </a:solidFill>
          <a:ln w="165100" cap="flat" cmpd="sng" algn="ctr">
            <a:solidFill>
              <a:srgbClr val="264CD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6" name="Freeform 11"/>
          <p:cNvSpPr>
            <a:spLocks noEditPoints="1"/>
          </p:cNvSpPr>
          <p:nvPr/>
        </p:nvSpPr>
        <p:spPr bwMode="auto">
          <a:xfrm>
            <a:off x="3572136" y="6031053"/>
            <a:ext cx="1194997" cy="123989"/>
          </a:xfrm>
          <a:custGeom>
            <a:avLst/>
            <a:gdLst>
              <a:gd name="T0" fmla="*/ 496 w 559"/>
              <a:gd name="T1" fmla="*/ 57 h 58"/>
              <a:gd name="T2" fmla="*/ 472 w 559"/>
              <a:gd name="T3" fmla="*/ 48 h 58"/>
              <a:gd name="T4" fmla="*/ 448 w 559"/>
              <a:gd name="T5" fmla="*/ 40 h 58"/>
              <a:gd name="T6" fmla="*/ 432 w 559"/>
              <a:gd name="T7" fmla="*/ 46 h 58"/>
              <a:gd name="T8" fmla="*/ 413 w 559"/>
              <a:gd name="T9" fmla="*/ 55 h 58"/>
              <a:gd name="T10" fmla="*/ 392 w 559"/>
              <a:gd name="T11" fmla="*/ 58 h 58"/>
              <a:gd name="T12" fmla="*/ 365 w 559"/>
              <a:gd name="T13" fmla="*/ 51 h 58"/>
              <a:gd name="T14" fmla="*/ 346 w 559"/>
              <a:gd name="T15" fmla="*/ 42 h 58"/>
              <a:gd name="T16" fmla="*/ 335 w 559"/>
              <a:gd name="T17" fmla="*/ 40 h 58"/>
              <a:gd name="T18" fmla="*/ 318 w 559"/>
              <a:gd name="T19" fmla="*/ 47 h 58"/>
              <a:gd name="T20" fmla="*/ 301 w 559"/>
              <a:gd name="T21" fmla="*/ 55 h 58"/>
              <a:gd name="T22" fmla="*/ 280 w 559"/>
              <a:gd name="T23" fmla="*/ 58 h 58"/>
              <a:gd name="T24" fmla="*/ 253 w 559"/>
              <a:gd name="T25" fmla="*/ 51 h 58"/>
              <a:gd name="T26" fmla="*/ 234 w 559"/>
              <a:gd name="T27" fmla="*/ 42 h 58"/>
              <a:gd name="T28" fmla="*/ 224 w 559"/>
              <a:gd name="T29" fmla="*/ 40 h 58"/>
              <a:gd name="T30" fmla="*/ 206 w 559"/>
              <a:gd name="T31" fmla="*/ 47 h 58"/>
              <a:gd name="T32" fmla="*/ 188 w 559"/>
              <a:gd name="T33" fmla="*/ 55 h 58"/>
              <a:gd name="T34" fmla="*/ 168 w 559"/>
              <a:gd name="T35" fmla="*/ 58 h 58"/>
              <a:gd name="T36" fmla="*/ 140 w 559"/>
              <a:gd name="T37" fmla="*/ 51 h 58"/>
              <a:gd name="T38" fmla="*/ 121 w 559"/>
              <a:gd name="T39" fmla="*/ 42 h 58"/>
              <a:gd name="T40" fmla="*/ 111 w 559"/>
              <a:gd name="T41" fmla="*/ 40 h 58"/>
              <a:gd name="T42" fmla="*/ 94 w 559"/>
              <a:gd name="T43" fmla="*/ 47 h 58"/>
              <a:gd name="T44" fmla="*/ 76 w 559"/>
              <a:gd name="T45" fmla="*/ 55 h 58"/>
              <a:gd name="T46" fmla="*/ 56 w 559"/>
              <a:gd name="T47" fmla="*/ 58 h 58"/>
              <a:gd name="T48" fmla="*/ 28 w 559"/>
              <a:gd name="T49" fmla="*/ 51 h 58"/>
              <a:gd name="T50" fmla="*/ 9 w 559"/>
              <a:gd name="T51" fmla="*/ 42 h 58"/>
              <a:gd name="T52" fmla="*/ 0 w 559"/>
              <a:gd name="T53" fmla="*/ 0 h 58"/>
              <a:gd name="T54" fmla="*/ 20 w 559"/>
              <a:gd name="T55" fmla="*/ 3 h 58"/>
              <a:gd name="T56" fmla="*/ 38 w 559"/>
              <a:gd name="T57" fmla="*/ 11 h 58"/>
              <a:gd name="T58" fmla="*/ 56 w 559"/>
              <a:gd name="T59" fmla="*/ 18 h 58"/>
              <a:gd name="T60" fmla="*/ 66 w 559"/>
              <a:gd name="T61" fmla="*/ 16 h 58"/>
              <a:gd name="T62" fmla="*/ 85 w 559"/>
              <a:gd name="T63" fmla="*/ 7 h 58"/>
              <a:gd name="T64" fmla="*/ 111 w 559"/>
              <a:gd name="T65" fmla="*/ 0 h 58"/>
              <a:gd name="T66" fmla="*/ 133 w 559"/>
              <a:gd name="T67" fmla="*/ 3 h 58"/>
              <a:gd name="T68" fmla="*/ 149 w 559"/>
              <a:gd name="T69" fmla="*/ 11 h 58"/>
              <a:gd name="T70" fmla="*/ 168 w 559"/>
              <a:gd name="T71" fmla="*/ 18 h 58"/>
              <a:gd name="T72" fmla="*/ 177 w 559"/>
              <a:gd name="T73" fmla="*/ 16 h 58"/>
              <a:gd name="T74" fmla="*/ 196 w 559"/>
              <a:gd name="T75" fmla="*/ 7 h 58"/>
              <a:gd name="T76" fmla="*/ 224 w 559"/>
              <a:gd name="T77" fmla="*/ 0 h 58"/>
              <a:gd name="T78" fmla="*/ 244 w 559"/>
              <a:gd name="T79" fmla="*/ 3 h 58"/>
              <a:gd name="T80" fmla="*/ 262 w 559"/>
              <a:gd name="T81" fmla="*/ 11 h 58"/>
              <a:gd name="T82" fmla="*/ 280 w 559"/>
              <a:gd name="T83" fmla="*/ 18 h 58"/>
              <a:gd name="T84" fmla="*/ 290 w 559"/>
              <a:gd name="T85" fmla="*/ 16 h 58"/>
              <a:gd name="T86" fmla="*/ 308 w 559"/>
              <a:gd name="T87" fmla="*/ 7 h 58"/>
              <a:gd name="T88" fmla="*/ 335 w 559"/>
              <a:gd name="T89" fmla="*/ 0 h 58"/>
              <a:gd name="T90" fmla="*/ 356 w 559"/>
              <a:gd name="T91" fmla="*/ 3 h 58"/>
              <a:gd name="T92" fmla="*/ 375 w 559"/>
              <a:gd name="T93" fmla="*/ 11 h 58"/>
              <a:gd name="T94" fmla="*/ 392 w 559"/>
              <a:gd name="T95" fmla="*/ 18 h 58"/>
              <a:gd name="T96" fmla="*/ 402 w 559"/>
              <a:gd name="T97" fmla="*/ 16 h 58"/>
              <a:gd name="T98" fmla="*/ 430 w 559"/>
              <a:gd name="T99" fmla="*/ 3 h 58"/>
              <a:gd name="T100" fmla="*/ 448 w 559"/>
              <a:gd name="T101" fmla="*/ 0 h 58"/>
              <a:gd name="T102" fmla="*/ 481 w 559"/>
              <a:gd name="T103" fmla="*/ 8 h 58"/>
              <a:gd name="T104" fmla="*/ 498 w 559"/>
              <a:gd name="T105" fmla="*/ 16 h 58"/>
              <a:gd name="T106" fmla="*/ 513 w 559"/>
              <a:gd name="T107" fmla="*/ 18 h 58"/>
              <a:gd name="T108" fmla="*/ 526 w 559"/>
              <a:gd name="T109" fmla="*/ 13 h 58"/>
              <a:gd name="T110" fmla="*/ 538 w 559"/>
              <a:gd name="T111" fmla="*/ 4 h 58"/>
              <a:gd name="T112" fmla="*/ 559 w 559"/>
              <a:gd name="T113" fmla="*/ 40 h 58"/>
              <a:gd name="T114" fmla="*/ 555 w 559"/>
              <a:gd name="T115" fmla="*/ 40 h 58"/>
              <a:gd name="T116" fmla="*/ 545 w 559"/>
              <a:gd name="T117" fmla="*/ 49 h 58"/>
              <a:gd name="T118" fmla="*/ 529 w 559"/>
              <a:gd name="T119" fmla="*/ 56 h 58"/>
              <a:gd name="T120" fmla="*/ 503 w 559"/>
              <a:gd name="T121" fmla="*/ 58 h 58"/>
              <a:gd name="T122" fmla="*/ 555 w 559"/>
              <a:gd name="T123"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9" h="57">
                <a:moveTo>
                  <a:pt x="503" y="58"/>
                </a:moveTo>
                <a:lnTo>
                  <a:pt x="503" y="58"/>
                </a:lnTo>
                <a:lnTo>
                  <a:pt x="496" y="57"/>
                </a:lnTo>
                <a:lnTo>
                  <a:pt x="488" y="55"/>
                </a:lnTo>
                <a:lnTo>
                  <a:pt x="472" y="48"/>
                </a:lnTo>
                <a:lnTo>
                  <a:pt x="472" y="48"/>
                </a:lnTo>
                <a:lnTo>
                  <a:pt x="460" y="42"/>
                </a:lnTo>
                <a:lnTo>
                  <a:pt x="453" y="41"/>
                </a:lnTo>
                <a:lnTo>
                  <a:pt x="448" y="40"/>
                </a:lnTo>
                <a:lnTo>
                  <a:pt x="448" y="40"/>
                </a:lnTo>
                <a:lnTo>
                  <a:pt x="441" y="42"/>
                </a:lnTo>
                <a:lnTo>
                  <a:pt x="432" y="46"/>
                </a:lnTo>
                <a:lnTo>
                  <a:pt x="432" y="46"/>
                </a:lnTo>
                <a:lnTo>
                  <a:pt x="423" y="50"/>
                </a:lnTo>
                <a:lnTo>
                  <a:pt x="413" y="55"/>
                </a:lnTo>
                <a:lnTo>
                  <a:pt x="403" y="57"/>
                </a:lnTo>
                <a:lnTo>
                  <a:pt x="392" y="58"/>
                </a:lnTo>
                <a:lnTo>
                  <a:pt x="392" y="58"/>
                </a:lnTo>
                <a:lnTo>
                  <a:pt x="382" y="57"/>
                </a:lnTo>
                <a:lnTo>
                  <a:pt x="373" y="55"/>
                </a:lnTo>
                <a:lnTo>
                  <a:pt x="365" y="51"/>
                </a:lnTo>
                <a:lnTo>
                  <a:pt x="357" y="48"/>
                </a:lnTo>
                <a:lnTo>
                  <a:pt x="357" y="48"/>
                </a:lnTo>
                <a:lnTo>
                  <a:pt x="346" y="42"/>
                </a:lnTo>
                <a:lnTo>
                  <a:pt x="341" y="41"/>
                </a:lnTo>
                <a:lnTo>
                  <a:pt x="335" y="40"/>
                </a:lnTo>
                <a:lnTo>
                  <a:pt x="335" y="40"/>
                </a:lnTo>
                <a:lnTo>
                  <a:pt x="332" y="40"/>
                </a:lnTo>
                <a:lnTo>
                  <a:pt x="327" y="42"/>
                </a:lnTo>
                <a:lnTo>
                  <a:pt x="318" y="47"/>
                </a:lnTo>
                <a:lnTo>
                  <a:pt x="318" y="47"/>
                </a:lnTo>
                <a:lnTo>
                  <a:pt x="310" y="50"/>
                </a:lnTo>
                <a:lnTo>
                  <a:pt x="301" y="55"/>
                </a:lnTo>
                <a:lnTo>
                  <a:pt x="291" y="57"/>
                </a:lnTo>
                <a:lnTo>
                  <a:pt x="280" y="58"/>
                </a:lnTo>
                <a:lnTo>
                  <a:pt x="280" y="58"/>
                </a:lnTo>
                <a:lnTo>
                  <a:pt x="271" y="57"/>
                </a:lnTo>
                <a:lnTo>
                  <a:pt x="261" y="55"/>
                </a:lnTo>
                <a:lnTo>
                  <a:pt x="253" y="51"/>
                </a:lnTo>
                <a:lnTo>
                  <a:pt x="245" y="48"/>
                </a:lnTo>
                <a:lnTo>
                  <a:pt x="245" y="48"/>
                </a:lnTo>
                <a:lnTo>
                  <a:pt x="234" y="42"/>
                </a:lnTo>
                <a:lnTo>
                  <a:pt x="228" y="41"/>
                </a:lnTo>
                <a:lnTo>
                  <a:pt x="224" y="40"/>
                </a:lnTo>
                <a:lnTo>
                  <a:pt x="224" y="40"/>
                </a:lnTo>
                <a:lnTo>
                  <a:pt x="220" y="40"/>
                </a:lnTo>
                <a:lnTo>
                  <a:pt x="216" y="42"/>
                </a:lnTo>
                <a:lnTo>
                  <a:pt x="206" y="47"/>
                </a:lnTo>
                <a:lnTo>
                  <a:pt x="206" y="47"/>
                </a:lnTo>
                <a:lnTo>
                  <a:pt x="197" y="51"/>
                </a:lnTo>
                <a:lnTo>
                  <a:pt x="188" y="55"/>
                </a:lnTo>
                <a:lnTo>
                  <a:pt x="178" y="57"/>
                </a:lnTo>
                <a:lnTo>
                  <a:pt x="168" y="58"/>
                </a:lnTo>
                <a:lnTo>
                  <a:pt x="168" y="58"/>
                </a:lnTo>
                <a:lnTo>
                  <a:pt x="158" y="57"/>
                </a:lnTo>
                <a:lnTo>
                  <a:pt x="149" y="55"/>
                </a:lnTo>
                <a:lnTo>
                  <a:pt x="140" y="51"/>
                </a:lnTo>
                <a:lnTo>
                  <a:pt x="133" y="47"/>
                </a:lnTo>
                <a:lnTo>
                  <a:pt x="133" y="47"/>
                </a:lnTo>
                <a:lnTo>
                  <a:pt x="121" y="42"/>
                </a:lnTo>
                <a:lnTo>
                  <a:pt x="116" y="41"/>
                </a:lnTo>
                <a:lnTo>
                  <a:pt x="111" y="40"/>
                </a:lnTo>
                <a:lnTo>
                  <a:pt x="111" y="40"/>
                </a:lnTo>
                <a:lnTo>
                  <a:pt x="108" y="40"/>
                </a:lnTo>
                <a:lnTo>
                  <a:pt x="104" y="42"/>
                </a:lnTo>
                <a:lnTo>
                  <a:pt x="94" y="47"/>
                </a:lnTo>
                <a:lnTo>
                  <a:pt x="94" y="47"/>
                </a:lnTo>
                <a:lnTo>
                  <a:pt x="85" y="51"/>
                </a:lnTo>
                <a:lnTo>
                  <a:pt x="76" y="55"/>
                </a:lnTo>
                <a:lnTo>
                  <a:pt x="67" y="57"/>
                </a:lnTo>
                <a:lnTo>
                  <a:pt x="56" y="58"/>
                </a:lnTo>
                <a:lnTo>
                  <a:pt x="56" y="58"/>
                </a:lnTo>
                <a:lnTo>
                  <a:pt x="46" y="57"/>
                </a:lnTo>
                <a:lnTo>
                  <a:pt x="37" y="55"/>
                </a:lnTo>
                <a:lnTo>
                  <a:pt x="28" y="51"/>
                </a:lnTo>
                <a:lnTo>
                  <a:pt x="20" y="47"/>
                </a:lnTo>
                <a:lnTo>
                  <a:pt x="20" y="47"/>
                </a:lnTo>
                <a:lnTo>
                  <a:pt x="9" y="42"/>
                </a:lnTo>
                <a:lnTo>
                  <a:pt x="4" y="41"/>
                </a:lnTo>
                <a:lnTo>
                  <a:pt x="0" y="40"/>
                </a:lnTo>
                <a:lnTo>
                  <a:pt x="0" y="0"/>
                </a:lnTo>
                <a:lnTo>
                  <a:pt x="0" y="0"/>
                </a:lnTo>
                <a:lnTo>
                  <a:pt x="10" y="1"/>
                </a:lnTo>
                <a:lnTo>
                  <a:pt x="20" y="3"/>
                </a:lnTo>
                <a:lnTo>
                  <a:pt x="29" y="7"/>
                </a:lnTo>
                <a:lnTo>
                  <a:pt x="38" y="11"/>
                </a:lnTo>
                <a:lnTo>
                  <a:pt x="38" y="11"/>
                </a:lnTo>
                <a:lnTo>
                  <a:pt x="48" y="16"/>
                </a:lnTo>
                <a:lnTo>
                  <a:pt x="52" y="18"/>
                </a:lnTo>
                <a:lnTo>
                  <a:pt x="56" y="18"/>
                </a:lnTo>
                <a:lnTo>
                  <a:pt x="56" y="18"/>
                </a:lnTo>
                <a:lnTo>
                  <a:pt x="60" y="17"/>
                </a:lnTo>
                <a:lnTo>
                  <a:pt x="66" y="16"/>
                </a:lnTo>
                <a:lnTo>
                  <a:pt x="76" y="11"/>
                </a:lnTo>
                <a:lnTo>
                  <a:pt x="76" y="11"/>
                </a:lnTo>
                <a:lnTo>
                  <a:pt x="85" y="7"/>
                </a:lnTo>
                <a:lnTo>
                  <a:pt x="92" y="3"/>
                </a:lnTo>
                <a:lnTo>
                  <a:pt x="102" y="1"/>
                </a:lnTo>
                <a:lnTo>
                  <a:pt x="111" y="0"/>
                </a:lnTo>
                <a:lnTo>
                  <a:pt x="111" y="0"/>
                </a:lnTo>
                <a:lnTo>
                  <a:pt x="122" y="1"/>
                </a:lnTo>
                <a:lnTo>
                  <a:pt x="133" y="3"/>
                </a:lnTo>
                <a:lnTo>
                  <a:pt x="141" y="7"/>
                </a:lnTo>
                <a:lnTo>
                  <a:pt x="149" y="11"/>
                </a:lnTo>
                <a:lnTo>
                  <a:pt x="149" y="11"/>
                </a:lnTo>
                <a:lnTo>
                  <a:pt x="159" y="16"/>
                </a:lnTo>
                <a:lnTo>
                  <a:pt x="164" y="18"/>
                </a:lnTo>
                <a:lnTo>
                  <a:pt x="168" y="18"/>
                </a:lnTo>
                <a:lnTo>
                  <a:pt x="168" y="18"/>
                </a:lnTo>
                <a:lnTo>
                  <a:pt x="173" y="17"/>
                </a:lnTo>
                <a:lnTo>
                  <a:pt x="177" y="16"/>
                </a:lnTo>
                <a:lnTo>
                  <a:pt x="188" y="10"/>
                </a:lnTo>
                <a:lnTo>
                  <a:pt x="188" y="10"/>
                </a:lnTo>
                <a:lnTo>
                  <a:pt x="196" y="7"/>
                </a:lnTo>
                <a:lnTo>
                  <a:pt x="205" y="3"/>
                </a:lnTo>
                <a:lnTo>
                  <a:pt x="214" y="1"/>
                </a:lnTo>
                <a:lnTo>
                  <a:pt x="224" y="0"/>
                </a:lnTo>
                <a:lnTo>
                  <a:pt x="224" y="0"/>
                </a:lnTo>
                <a:lnTo>
                  <a:pt x="234" y="1"/>
                </a:lnTo>
                <a:lnTo>
                  <a:pt x="244" y="3"/>
                </a:lnTo>
                <a:lnTo>
                  <a:pt x="254" y="8"/>
                </a:lnTo>
                <a:lnTo>
                  <a:pt x="262" y="11"/>
                </a:lnTo>
                <a:lnTo>
                  <a:pt x="262" y="11"/>
                </a:lnTo>
                <a:lnTo>
                  <a:pt x="272" y="16"/>
                </a:lnTo>
                <a:lnTo>
                  <a:pt x="276" y="18"/>
                </a:lnTo>
                <a:lnTo>
                  <a:pt x="280" y="18"/>
                </a:lnTo>
                <a:lnTo>
                  <a:pt x="280" y="18"/>
                </a:lnTo>
                <a:lnTo>
                  <a:pt x="284" y="17"/>
                </a:lnTo>
                <a:lnTo>
                  <a:pt x="290" y="16"/>
                </a:lnTo>
                <a:lnTo>
                  <a:pt x="301" y="10"/>
                </a:lnTo>
                <a:lnTo>
                  <a:pt x="301" y="10"/>
                </a:lnTo>
                <a:lnTo>
                  <a:pt x="308" y="7"/>
                </a:lnTo>
                <a:lnTo>
                  <a:pt x="317" y="3"/>
                </a:lnTo>
                <a:lnTo>
                  <a:pt x="326" y="1"/>
                </a:lnTo>
                <a:lnTo>
                  <a:pt x="335" y="0"/>
                </a:lnTo>
                <a:lnTo>
                  <a:pt x="335" y="0"/>
                </a:lnTo>
                <a:lnTo>
                  <a:pt x="346" y="1"/>
                </a:lnTo>
                <a:lnTo>
                  <a:pt x="356" y="3"/>
                </a:lnTo>
                <a:lnTo>
                  <a:pt x="366" y="8"/>
                </a:lnTo>
                <a:lnTo>
                  <a:pt x="375" y="11"/>
                </a:lnTo>
                <a:lnTo>
                  <a:pt x="375" y="11"/>
                </a:lnTo>
                <a:lnTo>
                  <a:pt x="384" y="16"/>
                </a:lnTo>
                <a:lnTo>
                  <a:pt x="389" y="18"/>
                </a:lnTo>
                <a:lnTo>
                  <a:pt x="392" y="18"/>
                </a:lnTo>
                <a:lnTo>
                  <a:pt x="392" y="18"/>
                </a:lnTo>
                <a:lnTo>
                  <a:pt x="396" y="17"/>
                </a:lnTo>
                <a:lnTo>
                  <a:pt x="402" y="16"/>
                </a:lnTo>
                <a:lnTo>
                  <a:pt x="414" y="10"/>
                </a:lnTo>
                <a:lnTo>
                  <a:pt x="414" y="10"/>
                </a:lnTo>
                <a:lnTo>
                  <a:pt x="430" y="3"/>
                </a:lnTo>
                <a:lnTo>
                  <a:pt x="439" y="1"/>
                </a:lnTo>
                <a:lnTo>
                  <a:pt x="448" y="0"/>
                </a:lnTo>
                <a:lnTo>
                  <a:pt x="448" y="0"/>
                </a:lnTo>
                <a:lnTo>
                  <a:pt x="460" y="1"/>
                </a:lnTo>
                <a:lnTo>
                  <a:pt x="471" y="4"/>
                </a:lnTo>
                <a:lnTo>
                  <a:pt x="481" y="8"/>
                </a:lnTo>
                <a:lnTo>
                  <a:pt x="490" y="12"/>
                </a:lnTo>
                <a:lnTo>
                  <a:pt x="490" y="12"/>
                </a:lnTo>
                <a:lnTo>
                  <a:pt x="498" y="16"/>
                </a:lnTo>
                <a:lnTo>
                  <a:pt x="503" y="18"/>
                </a:lnTo>
                <a:lnTo>
                  <a:pt x="503" y="18"/>
                </a:lnTo>
                <a:lnTo>
                  <a:pt x="513" y="18"/>
                </a:lnTo>
                <a:lnTo>
                  <a:pt x="520" y="17"/>
                </a:lnTo>
                <a:lnTo>
                  <a:pt x="523" y="15"/>
                </a:lnTo>
                <a:lnTo>
                  <a:pt x="526" y="13"/>
                </a:lnTo>
                <a:lnTo>
                  <a:pt x="526" y="13"/>
                </a:lnTo>
                <a:lnTo>
                  <a:pt x="531" y="8"/>
                </a:lnTo>
                <a:lnTo>
                  <a:pt x="538" y="4"/>
                </a:lnTo>
                <a:lnTo>
                  <a:pt x="547" y="1"/>
                </a:lnTo>
                <a:lnTo>
                  <a:pt x="559" y="0"/>
                </a:lnTo>
                <a:lnTo>
                  <a:pt x="559" y="40"/>
                </a:lnTo>
                <a:lnTo>
                  <a:pt x="559" y="40"/>
                </a:lnTo>
                <a:lnTo>
                  <a:pt x="555" y="40"/>
                </a:lnTo>
                <a:lnTo>
                  <a:pt x="555" y="40"/>
                </a:lnTo>
                <a:lnTo>
                  <a:pt x="553" y="41"/>
                </a:lnTo>
                <a:lnTo>
                  <a:pt x="553" y="41"/>
                </a:lnTo>
                <a:lnTo>
                  <a:pt x="545" y="49"/>
                </a:lnTo>
                <a:lnTo>
                  <a:pt x="540" y="51"/>
                </a:lnTo>
                <a:lnTo>
                  <a:pt x="535" y="54"/>
                </a:lnTo>
                <a:lnTo>
                  <a:pt x="529" y="56"/>
                </a:lnTo>
                <a:lnTo>
                  <a:pt x="521" y="57"/>
                </a:lnTo>
                <a:lnTo>
                  <a:pt x="503" y="58"/>
                </a:lnTo>
                <a:lnTo>
                  <a:pt x="503" y="58"/>
                </a:lnTo>
                <a:close/>
                <a:moveTo>
                  <a:pt x="555" y="40"/>
                </a:moveTo>
                <a:lnTo>
                  <a:pt x="555" y="40"/>
                </a:lnTo>
                <a:lnTo>
                  <a:pt x="555" y="40"/>
                </a:lnTo>
                <a:close/>
              </a:path>
            </a:pathLst>
          </a:custGeom>
          <a:solidFill>
            <a:schemeClr val="bg1"/>
          </a:solidFill>
          <a:ln>
            <a:solidFill>
              <a:schemeClr val="bg1"/>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bg1"/>
              </a:solidFill>
              <a:effectLst/>
              <a:uLnTx/>
              <a:uFillTx/>
              <a:cs typeface="+mn-ea"/>
              <a:sym typeface="+mn-lt"/>
            </a:endParaRPr>
          </a:p>
        </p:txBody>
      </p:sp>
      <p:sp>
        <p:nvSpPr>
          <p:cNvPr id="17" name="Google Shape;13;p2"/>
          <p:cNvSpPr/>
          <p:nvPr/>
        </p:nvSpPr>
        <p:spPr>
          <a:xfrm rot="12770">
            <a:off x="9810029" y="584818"/>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8" name="Google Shape;14;p2"/>
          <p:cNvSpPr/>
          <p:nvPr/>
        </p:nvSpPr>
        <p:spPr>
          <a:xfrm rot="12770">
            <a:off x="10232768" y="266012"/>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9" name="Google Shape;13;p2"/>
          <p:cNvSpPr/>
          <p:nvPr/>
        </p:nvSpPr>
        <p:spPr>
          <a:xfrm rot="12770">
            <a:off x="11114548" y="3154228"/>
            <a:ext cx="775571" cy="75045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noFill/>
          <a:ln w="161925">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20" name="Google Shape;13;p2"/>
          <p:cNvSpPr/>
          <p:nvPr/>
        </p:nvSpPr>
        <p:spPr>
          <a:xfrm rot="12770">
            <a:off x="5683979" y="968367"/>
            <a:ext cx="775571" cy="75045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noFill/>
          <a:ln w="161925">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0" name="文本框 9"/>
          <p:cNvSpPr txBox="1"/>
          <p:nvPr/>
        </p:nvSpPr>
        <p:spPr>
          <a:xfrm>
            <a:off x="6925497" y="3182929"/>
            <a:ext cx="3018841" cy="521970"/>
          </a:xfrm>
          <a:prstGeom prst="rect">
            <a:avLst/>
          </a:prstGeom>
          <a:noFill/>
        </p:spPr>
        <p:txBody>
          <a:bodyPr wrap="square" rtlCol="0">
            <a:spAutoFit/>
          </a:bodyPr>
          <a:lstStyle/>
          <a:p>
            <a:pPr algn="dist"/>
            <a:r>
              <a:rPr lang="en-US" altLang="zh-CN" sz="2800" b="1">
                <a:solidFill>
                  <a:schemeClr val="tx1"/>
                </a:solidFill>
                <a:effectLst>
                  <a:outerShdw blurRad="38100" dist="38100" dir="2700000" algn="tl">
                    <a:srgbClr val="000000">
                      <a:alpha val="43137"/>
                    </a:srgbClr>
                  </a:outerShdw>
                </a:effectLst>
                <a:cs typeface="+mn-ea"/>
                <a:sym typeface="+mn-lt"/>
              </a:rPr>
              <a:t>/</a:t>
            </a:r>
            <a:r>
              <a:rPr lang="zh-CN" altLang="en-US" sz="2800" b="1">
                <a:solidFill>
                  <a:schemeClr val="tx1"/>
                </a:solidFill>
                <a:effectLst>
                  <a:outerShdw blurRad="38100" dist="38100" dir="2700000" algn="tl">
                    <a:srgbClr val="000000">
                      <a:alpha val="43137"/>
                    </a:srgbClr>
                  </a:outerShdw>
                </a:effectLst>
                <a:cs typeface="+mn-ea"/>
                <a:sym typeface="+mn-lt"/>
              </a:rPr>
              <a:t>认识</a:t>
            </a:r>
            <a:r>
              <a:rPr lang="en-US" altLang="zh-CN" sz="2800" b="1">
                <a:solidFill>
                  <a:schemeClr val="tx1"/>
                </a:solidFill>
                <a:effectLst>
                  <a:outerShdw blurRad="38100" dist="38100" dir="2700000" algn="tl">
                    <a:srgbClr val="000000">
                      <a:alpha val="43137"/>
                    </a:srgbClr>
                  </a:outerShdw>
                </a:effectLst>
                <a:cs typeface="+mn-ea"/>
                <a:sym typeface="+mn-lt"/>
              </a:rPr>
              <a:t>DUP</a:t>
            </a:r>
            <a:r>
              <a:rPr lang="en-US" altLang="zh-CN" sz="2800" b="1">
                <a:solidFill>
                  <a:schemeClr val="tx1"/>
                </a:solidFill>
                <a:effectLst>
                  <a:outerShdw blurRad="38100" dist="38100" dir="2700000" algn="tl">
                    <a:srgbClr val="000000">
                      <a:alpha val="43137"/>
                    </a:srgbClr>
                  </a:outerShdw>
                </a:effectLst>
                <a:cs typeface="+mn-ea"/>
                <a:sym typeface="+mn-lt"/>
              </a:rPr>
              <a:t>/</a:t>
            </a:r>
            <a:endParaRPr lang="en-US" altLang="zh-CN" sz="2800" b="1">
              <a:solidFill>
                <a:schemeClr val="tx1"/>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17"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75" name="Google Shape;575;p23"/>
          <p:cNvSpPr/>
          <p:nvPr/>
        </p:nvSpPr>
        <p:spPr>
          <a:xfrm>
            <a:off x="538925" y="3278728"/>
            <a:ext cx="507753" cy="570411"/>
          </a:xfrm>
          <a:custGeom>
            <a:avLst/>
            <a:gdLst/>
            <a:ahLst/>
            <a:cxnLst/>
            <a:rect l="l" t="t" r="r" b="b"/>
            <a:pathLst>
              <a:path w="1475" h="1657" extrusionOk="0">
                <a:moveTo>
                  <a:pt x="1251" y="0"/>
                </a:moveTo>
                <a:cubicBezTo>
                  <a:pt x="1226" y="0"/>
                  <a:pt x="1200" y="6"/>
                  <a:pt x="1176" y="17"/>
                </a:cubicBezTo>
                <a:cubicBezTo>
                  <a:pt x="1078" y="61"/>
                  <a:pt x="1029" y="173"/>
                  <a:pt x="1073" y="271"/>
                </a:cubicBezTo>
                <a:cubicBezTo>
                  <a:pt x="1078" y="291"/>
                  <a:pt x="1087" y="306"/>
                  <a:pt x="1102" y="320"/>
                </a:cubicBezTo>
                <a:lnTo>
                  <a:pt x="975" y="506"/>
                </a:lnTo>
                <a:cubicBezTo>
                  <a:pt x="938" y="492"/>
                  <a:pt x="900" y="484"/>
                  <a:pt x="862" y="484"/>
                </a:cubicBezTo>
                <a:cubicBezTo>
                  <a:pt x="824" y="484"/>
                  <a:pt x="786" y="492"/>
                  <a:pt x="749" y="506"/>
                </a:cubicBezTo>
                <a:cubicBezTo>
                  <a:pt x="691" y="531"/>
                  <a:pt x="647" y="575"/>
                  <a:pt x="617" y="624"/>
                </a:cubicBezTo>
                <a:lnTo>
                  <a:pt x="412" y="536"/>
                </a:lnTo>
                <a:cubicBezTo>
                  <a:pt x="416" y="502"/>
                  <a:pt x="412" y="467"/>
                  <a:pt x="397" y="433"/>
                </a:cubicBezTo>
                <a:cubicBezTo>
                  <a:pt x="367" y="359"/>
                  <a:pt x="293" y="316"/>
                  <a:pt x="217" y="316"/>
                </a:cubicBezTo>
                <a:cubicBezTo>
                  <a:pt x="192" y="316"/>
                  <a:pt x="166" y="320"/>
                  <a:pt x="142" y="330"/>
                </a:cubicBezTo>
                <a:cubicBezTo>
                  <a:pt x="44" y="374"/>
                  <a:pt x="0" y="487"/>
                  <a:pt x="39" y="590"/>
                </a:cubicBezTo>
                <a:cubicBezTo>
                  <a:pt x="72" y="662"/>
                  <a:pt x="144" y="705"/>
                  <a:pt x="219" y="705"/>
                </a:cubicBezTo>
                <a:cubicBezTo>
                  <a:pt x="246" y="705"/>
                  <a:pt x="273" y="699"/>
                  <a:pt x="299" y="688"/>
                </a:cubicBezTo>
                <a:cubicBezTo>
                  <a:pt x="328" y="678"/>
                  <a:pt x="353" y="658"/>
                  <a:pt x="367" y="639"/>
                </a:cubicBezTo>
                <a:lnTo>
                  <a:pt x="578" y="727"/>
                </a:lnTo>
                <a:cubicBezTo>
                  <a:pt x="568" y="781"/>
                  <a:pt x="573" y="835"/>
                  <a:pt x="598" y="884"/>
                </a:cubicBezTo>
                <a:cubicBezTo>
                  <a:pt x="622" y="947"/>
                  <a:pt x="671" y="996"/>
                  <a:pt x="725" y="1026"/>
                </a:cubicBezTo>
                <a:lnTo>
                  <a:pt x="666" y="1266"/>
                </a:lnTo>
                <a:cubicBezTo>
                  <a:pt x="647" y="1270"/>
                  <a:pt x="622" y="1275"/>
                  <a:pt x="603" y="1285"/>
                </a:cubicBezTo>
                <a:cubicBezTo>
                  <a:pt x="500" y="1324"/>
                  <a:pt x="456" y="1442"/>
                  <a:pt x="500" y="1540"/>
                </a:cubicBezTo>
                <a:cubicBezTo>
                  <a:pt x="533" y="1614"/>
                  <a:pt x="605" y="1657"/>
                  <a:pt x="681" y="1657"/>
                </a:cubicBezTo>
                <a:cubicBezTo>
                  <a:pt x="705" y="1657"/>
                  <a:pt x="730" y="1652"/>
                  <a:pt x="754" y="1643"/>
                </a:cubicBezTo>
                <a:cubicBezTo>
                  <a:pt x="852" y="1599"/>
                  <a:pt x="896" y="1481"/>
                  <a:pt x="857" y="1383"/>
                </a:cubicBezTo>
                <a:cubicBezTo>
                  <a:pt x="838" y="1344"/>
                  <a:pt x="808" y="1314"/>
                  <a:pt x="774" y="1295"/>
                </a:cubicBezTo>
                <a:lnTo>
                  <a:pt x="833" y="1055"/>
                </a:lnTo>
                <a:cubicBezTo>
                  <a:pt x="844" y="1056"/>
                  <a:pt x="856" y="1057"/>
                  <a:pt x="867" y="1057"/>
                </a:cubicBezTo>
                <a:cubicBezTo>
                  <a:pt x="903" y="1057"/>
                  <a:pt x="937" y="1050"/>
                  <a:pt x="975" y="1035"/>
                </a:cubicBezTo>
                <a:cubicBezTo>
                  <a:pt x="1122" y="972"/>
                  <a:pt x="1185" y="805"/>
                  <a:pt x="1122" y="658"/>
                </a:cubicBezTo>
                <a:cubicBezTo>
                  <a:pt x="1107" y="624"/>
                  <a:pt x="1087" y="595"/>
                  <a:pt x="1063" y="570"/>
                </a:cubicBezTo>
                <a:lnTo>
                  <a:pt x="1195" y="379"/>
                </a:lnTo>
                <a:cubicBezTo>
                  <a:pt x="1213" y="386"/>
                  <a:pt x="1234" y="390"/>
                  <a:pt x="1255" y="390"/>
                </a:cubicBezTo>
                <a:cubicBezTo>
                  <a:pt x="1279" y="390"/>
                  <a:pt x="1304" y="385"/>
                  <a:pt x="1327" y="374"/>
                </a:cubicBezTo>
                <a:cubicBezTo>
                  <a:pt x="1425" y="330"/>
                  <a:pt x="1474" y="217"/>
                  <a:pt x="1430" y="120"/>
                </a:cubicBezTo>
                <a:cubicBezTo>
                  <a:pt x="1397" y="46"/>
                  <a:pt x="1326" y="0"/>
                  <a:pt x="125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6" name="Google Shape;576;p23"/>
          <p:cNvSpPr/>
          <p:nvPr/>
        </p:nvSpPr>
        <p:spPr>
          <a:xfrm>
            <a:off x="4344159" y="4303978"/>
            <a:ext cx="485723" cy="484351"/>
          </a:xfrm>
          <a:custGeom>
            <a:avLst/>
            <a:gdLst/>
            <a:ahLst/>
            <a:cxnLst/>
            <a:rect l="l" t="t" r="r" b="b"/>
            <a:pathLst>
              <a:path w="1411" h="1407" extrusionOk="0">
                <a:moveTo>
                  <a:pt x="706" y="1"/>
                </a:moveTo>
                <a:cubicBezTo>
                  <a:pt x="617" y="1"/>
                  <a:pt x="534" y="15"/>
                  <a:pt x="456" y="45"/>
                </a:cubicBezTo>
                <a:cubicBezTo>
                  <a:pt x="520" y="74"/>
                  <a:pt x="578" y="108"/>
                  <a:pt x="632" y="148"/>
                </a:cubicBezTo>
                <a:cubicBezTo>
                  <a:pt x="652" y="138"/>
                  <a:pt x="681" y="128"/>
                  <a:pt x="706" y="128"/>
                </a:cubicBezTo>
                <a:cubicBezTo>
                  <a:pt x="745" y="128"/>
                  <a:pt x="784" y="143"/>
                  <a:pt x="808" y="167"/>
                </a:cubicBezTo>
                <a:cubicBezTo>
                  <a:pt x="887" y="133"/>
                  <a:pt x="970" y="108"/>
                  <a:pt x="1053" y="94"/>
                </a:cubicBezTo>
                <a:cubicBezTo>
                  <a:pt x="950" y="35"/>
                  <a:pt x="833" y="1"/>
                  <a:pt x="706" y="1"/>
                </a:cubicBezTo>
                <a:close/>
                <a:moveTo>
                  <a:pt x="333" y="104"/>
                </a:moveTo>
                <a:cubicBezTo>
                  <a:pt x="260" y="153"/>
                  <a:pt x="191" y="216"/>
                  <a:pt x="138" y="285"/>
                </a:cubicBezTo>
                <a:cubicBezTo>
                  <a:pt x="177" y="358"/>
                  <a:pt x="226" y="422"/>
                  <a:pt x="280" y="481"/>
                </a:cubicBezTo>
                <a:cubicBezTo>
                  <a:pt x="299" y="471"/>
                  <a:pt x="319" y="466"/>
                  <a:pt x="343" y="466"/>
                </a:cubicBezTo>
                <a:cubicBezTo>
                  <a:pt x="358" y="466"/>
                  <a:pt x="373" y="471"/>
                  <a:pt x="387" y="476"/>
                </a:cubicBezTo>
                <a:cubicBezTo>
                  <a:pt x="441" y="417"/>
                  <a:pt x="500" y="363"/>
                  <a:pt x="564" y="314"/>
                </a:cubicBezTo>
                <a:cubicBezTo>
                  <a:pt x="559" y="299"/>
                  <a:pt x="559" y="290"/>
                  <a:pt x="559" y="280"/>
                </a:cubicBezTo>
                <a:cubicBezTo>
                  <a:pt x="559" y="260"/>
                  <a:pt x="559" y="246"/>
                  <a:pt x="564" y="231"/>
                </a:cubicBezTo>
                <a:cubicBezTo>
                  <a:pt x="495" y="182"/>
                  <a:pt x="417" y="138"/>
                  <a:pt x="333" y="104"/>
                </a:cubicBezTo>
                <a:close/>
                <a:moveTo>
                  <a:pt x="622" y="402"/>
                </a:moveTo>
                <a:cubicBezTo>
                  <a:pt x="564" y="441"/>
                  <a:pt x="515" y="486"/>
                  <a:pt x="471" y="539"/>
                </a:cubicBezTo>
                <a:cubicBezTo>
                  <a:pt x="485" y="559"/>
                  <a:pt x="495" y="588"/>
                  <a:pt x="495" y="618"/>
                </a:cubicBezTo>
                <a:cubicBezTo>
                  <a:pt x="495" y="632"/>
                  <a:pt x="490" y="647"/>
                  <a:pt x="485" y="662"/>
                </a:cubicBezTo>
                <a:cubicBezTo>
                  <a:pt x="617" y="750"/>
                  <a:pt x="769" y="809"/>
                  <a:pt x="931" y="833"/>
                </a:cubicBezTo>
                <a:cubicBezTo>
                  <a:pt x="941" y="814"/>
                  <a:pt x="955" y="799"/>
                  <a:pt x="970" y="784"/>
                </a:cubicBezTo>
                <a:cubicBezTo>
                  <a:pt x="926" y="647"/>
                  <a:pt x="857" y="525"/>
                  <a:pt x="764" y="417"/>
                </a:cubicBezTo>
                <a:cubicBezTo>
                  <a:pt x="750" y="422"/>
                  <a:pt x="730" y="427"/>
                  <a:pt x="706" y="427"/>
                </a:cubicBezTo>
                <a:cubicBezTo>
                  <a:pt x="676" y="427"/>
                  <a:pt x="647" y="417"/>
                  <a:pt x="622" y="402"/>
                </a:cubicBezTo>
                <a:close/>
                <a:moveTo>
                  <a:pt x="1176" y="182"/>
                </a:moveTo>
                <a:cubicBezTo>
                  <a:pt x="1063" y="192"/>
                  <a:pt x="955" y="221"/>
                  <a:pt x="857" y="265"/>
                </a:cubicBezTo>
                <a:cubicBezTo>
                  <a:pt x="857" y="270"/>
                  <a:pt x="857" y="275"/>
                  <a:pt x="857" y="280"/>
                </a:cubicBezTo>
                <a:cubicBezTo>
                  <a:pt x="857" y="304"/>
                  <a:pt x="853" y="324"/>
                  <a:pt x="843" y="344"/>
                </a:cubicBezTo>
                <a:cubicBezTo>
                  <a:pt x="941" y="461"/>
                  <a:pt x="1019" y="598"/>
                  <a:pt x="1068" y="750"/>
                </a:cubicBezTo>
                <a:cubicBezTo>
                  <a:pt x="1132" y="750"/>
                  <a:pt x="1181" y="789"/>
                  <a:pt x="1205" y="838"/>
                </a:cubicBezTo>
                <a:cubicBezTo>
                  <a:pt x="1274" y="833"/>
                  <a:pt x="1337" y="819"/>
                  <a:pt x="1401" y="804"/>
                </a:cubicBezTo>
                <a:cubicBezTo>
                  <a:pt x="1406" y="770"/>
                  <a:pt x="1411" y="735"/>
                  <a:pt x="1411" y="701"/>
                </a:cubicBezTo>
                <a:cubicBezTo>
                  <a:pt x="1411" y="495"/>
                  <a:pt x="1318" y="309"/>
                  <a:pt x="1176" y="182"/>
                </a:cubicBezTo>
                <a:close/>
                <a:moveTo>
                  <a:pt x="74" y="388"/>
                </a:moveTo>
                <a:cubicBezTo>
                  <a:pt x="30" y="481"/>
                  <a:pt x="0" y="588"/>
                  <a:pt x="0" y="701"/>
                </a:cubicBezTo>
                <a:cubicBezTo>
                  <a:pt x="0" y="833"/>
                  <a:pt x="35" y="956"/>
                  <a:pt x="98" y="1063"/>
                </a:cubicBezTo>
                <a:cubicBezTo>
                  <a:pt x="123" y="936"/>
                  <a:pt x="167" y="819"/>
                  <a:pt x="226" y="706"/>
                </a:cubicBezTo>
                <a:cubicBezTo>
                  <a:pt x="206" y="681"/>
                  <a:pt x="191" y="652"/>
                  <a:pt x="191" y="618"/>
                </a:cubicBezTo>
                <a:cubicBezTo>
                  <a:pt x="191" y="598"/>
                  <a:pt x="196" y="574"/>
                  <a:pt x="206" y="559"/>
                </a:cubicBezTo>
                <a:cubicBezTo>
                  <a:pt x="157" y="505"/>
                  <a:pt x="113" y="446"/>
                  <a:pt x="74" y="388"/>
                </a:cubicBezTo>
                <a:close/>
                <a:moveTo>
                  <a:pt x="1377" y="917"/>
                </a:moveTo>
                <a:lnTo>
                  <a:pt x="1377" y="917"/>
                </a:lnTo>
                <a:cubicBezTo>
                  <a:pt x="1323" y="931"/>
                  <a:pt x="1264" y="941"/>
                  <a:pt x="1210" y="946"/>
                </a:cubicBezTo>
                <a:cubicBezTo>
                  <a:pt x="1195" y="985"/>
                  <a:pt x="1166" y="1019"/>
                  <a:pt x="1127" y="1034"/>
                </a:cubicBezTo>
                <a:cubicBezTo>
                  <a:pt x="1127" y="1063"/>
                  <a:pt x="1127" y="1093"/>
                  <a:pt x="1127" y="1122"/>
                </a:cubicBezTo>
                <a:cubicBezTo>
                  <a:pt x="1127" y="1171"/>
                  <a:pt x="1127" y="1225"/>
                  <a:pt x="1117" y="1274"/>
                </a:cubicBezTo>
                <a:cubicBezTo>
                  <a:pt x="1239" y="1186"/>
                  <a:pt x="1328" y="1063"/>
                  <a:pt x="1377" y="917"/>
                </a:cubicBezTo>
                <a:close/>
                <a:moveTo>
                  <a:pt x="422" y="745"/>
                </a:moveTo>
                <a:cubicBezTo>
                  <a:pt x="397" y="760"/>
                  <a:pt x="373" y="765"/>
                  <a:pt x="343" y="765"/>
                </a:cubicBezTo>
                <a:lnTo>
                  <a:pt x="314" y="765"/>
                </a:lnTo>
                <a:cubicBezTo>
                  <a:pt x="245" y="892"/>
                  <a:pt x="201" y="1034"/>
                  <a:pt x="191" y="1181"/>
                </a:cubicBezTo>
                <a:cubicBezTo>
                  <a:pt x="255" y="1254"/>
                  <a:pt x="338" y="1313"/>
                  <a:pt x="431" y="1352"/>
                </a:cubicBezTo>
                <a:cubicBezTo>
                  <a:pt x="544" y="1176"/>
                  <a:pt x="706" y="1029"/>
                  <a:pt x="897" y="936"/>
                </a:cubicBezTo>
                <a:cubicBezTo>
                  <a:pt x="720" y="907"/>
                  <a:pt x="564" y="838"/>
                  <a:pt x="422" y="745"/>
                </a:cubicBezTo>
                <a:close/>
                <a:moveTo>
                  <a:pt x="970" y="1014"/>
                </a:moveTo>
                <a:cubicBezTo>
                  <a:pt x="794" y="1098"/>
                  <a:pt x="642" y="1230"/>
                  <a:pt x="534" y="1387"/>
                </a:cubicBezTo>
                <a:cubicBezTo>
                  <a:pt x="588" y="1401"/>
                  <a:pt x="647" y="1406"/>
                  <a:pt x="706" y="1406"/>
                </a:cubicBezTo>
                <a:cubicBezTo>
                  <a:pt x="808" y="1406"/>
                  <a:pt x="911" y="1382"/>
                  <a:pt x="999" y="1343"/>
                </a:cubicBezTo>
                <a:cubicBezTo>
                  <a:pt x="1014" y="1269"/>
                  <a:pt x="1024" y="1196"/>
                  <a:pt x="1024" y="1122"/>
                </a:cubicBezTo>
                <a:cubicBezTo>
                  <a:pt x="1024" y="1093"/>
                  <a:pt x="1024" y="1068"/>
                  <a:pt x="1019" y="1039"/>
                </a:cubicBezTo>
                <a:cubicBezTo>
                  <a:pt x="1004" y="1034"/>
                  <a:pt x="985" y="1024"/>
                  <a:pt x="970" y="101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8" name="Google Shape;578;p23"/>
          <p:cNvSpPr/>
          <p:nvPr/>
        </p:nvSpPr>
        <p:spPr>
          <a:xfrm>
            <a:off x="7510146" y="4558717"/>
            <a:ext cx="243033" cy="101552"/>
          </a:xfrm>
          <a:custGeom>
            <a:avLst/>
            <a:gdLst/>
            <a:ahLst/>
            <a:cxnLst/>
            <a:rect l="l" t="t" r="r" b="b"/>
            <a:pathLst>
              <a:path w="706" h="295" extrusionOk="0">
                <a:moveTo>
                  <a:pt x="353" y="0"/>
                </a:moveTo>
                <a:cubicBezTo>
                  <a:pt x="231" y="0"/>
                  <a:pt x="118" y="49"/>
                  <a:pt x="35" y="142"/>
                </a:cubicBezTo>
                <a:cubicBezTo>
                  <a:pt x="1" y="177"/>
                  <a:pt x="6" y="235"/>
                  <a:pt x="40" y="270"/>
                </a:cubicBezTo>
                <a:cubicBezTo>
                  <a:pt x="58" y="286"/>
                  <a:pt x="81" y="293"/>
                  <a:pt x="103" y="293"/>
                </a:cubicBezTo>
                <a:cubicBezTo>
                  <a:pt x="128" y="293"/>
                  <a:pt x="154" y="283"/>
                  <a:pt x="172" y="265"/>
                </a:cubicBezTo>
                <a:cubicBezTo>
                  <a:pt x="216" y="211"/>
                  <a:pt x="285" y="181"/>
                  <a:pt x="353" y="181"/>
                </a:cubicBezTo>
                <a:cubicBezTo>
                  <a:pt x="422" y="181"/>
                  <a:pt x="490" y="211"/>
                  <a:pt x="535" y="265"/>
                </a:cubicBezTo>
                <a:cubicBezTo>
                  <a:pt x="554" y="284"/>
                  <a:pt x="579" y="294"/>
                  <a:pt x="603" y="294"/>
                </a:cubicBezTo>
                <a:cubicBezTo>
                  <a:pt x="623" y="294"/>
                  <a:pt x="647" y="284"/>
                  <a:pt x="662" y="270"/>
                </a:cubicBezTo>
                <a:cubicBezTo>
                  <a:pt x="701" y="235"/>
                  <a:pt x="706" y="177"/>
                  <a:pt x="672" y="142"/>
                </a:cubicBezTo>
                <a:cubicBezTo>
                  <a:pt x="588" y="49"/>
                  <a:pt x="476" y="0"/>
                  <a:pt x="3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9" name="Google Shape;579;p23"/>
          <p:cNvSpPr/>
          <p:nvPr/>
        </p:nvSpPr>
        <p:spPr>
          <a:xfrm>
            <a:off x="7440954" y="4452346"/>
            <a:ext cx="381417" cy="128747"/>
          </a:xfrm>
          <a:custGeom>
            <a:avLst/>
            <a:gdLst/>
            <a:ahLst/>
            <a:cxnLst/>
            <a:rect l="l" t="t" r="r" b="b"/>
            <a:pathLst>
              <a:path w="1108" h="374" extrusionOk="0">
                <a:moveTo>
                  <a:pt x="554" y="1"/>
                </a:moveTo>
                <a:cubicBezTo>
                  <a:pt x="358" y="1"/>
                  <a:pt x="172" y="79"/>
                  <a:pt x="35" y="216"/>
                </a:cubicBezTo>
                <a:cubicBezTo>
                  <a:pt x="1" y="250"/>
                  <a:pt x="1" y="309"/>
                  <a:pt x="35" y="344"/>
                </a:cubicBezTo>
                <a:cubicBezTo>
                  <a:pt x="53" y="364"/>
                  <a:pt x="77" y="374"/>
                  <a:pt x="102" y="374"/>
                </a:cubicBezTo>
                <a:cubicBezTo>
                  <a:pt x="125" y="374"/>
                  <a:pt x="149" y="365"/>
                  <a:pt x="167" y="348"/>
                </a:cubicBezTo>
                <a:cubicBezTo>
                  <a:pt x="270" y="241"/>
                  <a:pt x="407" y="187"/>
                  <a:pt x="554" y="187"/>
                </a:cubicBezTo>
                <a:cubicBezTo>
                  <a:pt x="701" y="187"/>
                  <a:pt x="838" y="246"/>
                  <a:pt x="941" y="348"/>
                </a:cubicBezTo>
                <a:cubicBezTo>
                  <a:pt x="961" y="363"/>
                  <a:pt x="985" y="373"/>
                  <a:pt x="1005" y="373"/>
                </a:cubicBezTo>
                <a:cubicBezTo>
                  <a:pt x="1029" y="373"/>
                  <a:pt x="1054" y="363"/>
                  <a:pt x="1073" y="348"/>
                </a:cubicBezTo>
                <a:cubicBezTo>
                  <a:pt x="1108" y="309"/>
                  <a:pt x="1108" y="250"/>
                  <a:pt x="1073" y="216"/>
                </a:cubicBezTo>
                <a:cubicBezTo>
                  <a:pt x="931" y="79"/>
                  <a:pt x="750" y="1"/>
                  <a:pt x="5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0" name="Google Shape;580;p23"/>
          <p:cNvSpPr/>
          <p:nvPr/>
        </p:nvSpPr>
        <p:spPr>
          <a:xfrm>
            <a:off x="7370385" y="4348042"/>
            <a:ext cx="522900" cy="153877"/>
          </a:xfrm>
          <a:custGeom>
            <a:avLst/>
            <a:gdLst/>
            <a:ahLst/>
            <a:cxnLst/>
            <a:rect l="l" t="t" r="r" b="b"/>
            <a:pathLst>
              <a:path w="1519" h="447" extrusionOk="0">
                <a:moveTo>
                  <a:pt x="759" y="0"/>
                </a:moveTo>
                <a:cubicBezTo>
                  <a:pt x="490" y="0"/>
                  <a:pt x="230" y="103"/>
                  <a:pt x="39" y="289"/>
                </a:cubicBezTo>
                <a:cubicBezTo>
                  <a:pt x="0" y="323"/>
                  <a:pt x="0" y="382"/>
                  <a:pt x="35" y="416"/>
                </a:cubicBezTo>
                <a:cubicBezTo>
                  <a:pt x="52" y="437"/>
                  <a:pt x="77" y="446"/>
                  <a:pt x="101" y="446"/>
                </a:cubicBezTo>
                <a:cubicBezTo>
                  <a:pt x="124" y="446"/>
                  <a:pt x="148" y="438"/>
                  <a:pt x="167" y="421"/>
                </a:cubicBezTo>
                <a:cubicBezTo>
                  <a:pt x="323" y="269"/>
                  <a:pt x="534" y="181"/>
                  <a:pt x="759" y="181"/>
                </a:cubicBezTo>
                <a:cubicBezTo>
                  <a:pt x="980" y="181"/>
                  <a:pt x="1190" y="269"/>
                  <a:pt x="1352" y="421"/>
                </a:cubicBezTo>
                <a:cubicBezTo>
                  <a:pt x="1372" y="441"/>
                  <a:pt x="1391" y="446"/>
                  <a:pt x="1416" y="446"/>
                </a:cubicBezTo>
                <a:cubicBezTo>
                  <a:pt x="1440" y="446"/>
                  <a:pt x="1465" y="436"/>
                  <a:pt x="1484" y="416"/>
                </a:cubicBezTo>
                <a:cubicBezTo>
                  <a:pt x="1518" y="382"/>
                  <a:pt x="1514" y="323"/>
                  <a:pt x="1479" y="289"/>
                </a:cubicBezTo>
                <a:cubicBezTo>
                  <a:pt x="1283" y="103"/>
                  <a:pt x="1029" y="0"/>
                  <a:pt x="7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1" name="Google Shape;581;p23"/>
          <p:cNvSpPr/>
          <p:nvPr/>
        </p:nvSpPr>
        <p:spPr>
          <a:xfrm>
            <a:off x="7592765" y="4668186"/>
            <a:ext cx="77799" cy="76077"/>
          </a:xfrm>
          <a:custGeom>
            <a:avLst/>
            <a:gdLst/>
            <a:ahLst/>
            <a:cxnLst/>
            <a:rect l="l" t="t" r="r" b="b"/>
            <a:pathLst>
              <a:path w="226" h="221" extrusionOk="0">
                <a:moveTo>
                  <a:pt x="113" y="1"/>
                </a:moveTo>
                <a:cubicBezTo>
                  <a:pt x="50" y="1"/>
                  <a:pt x="1" y="50"/>
                  <a:pt x="1" y="108"/>
                </a:cubicBezTo>
                <a:cubicBezTo>
                  <a:pt x="1" y="172"/>
                  <a:pt x="50" y="221"/>
                  <a:pt x="113" y="221"/>
                </a:cubicBezTo>
                <a:cubicBezTo>
                  <a:pt x="172" y="221"/>
                  <a:pt x="226" y="172"/>
                  <a:pt x="226" y="108"/>
                </a:cubicBezTo>
                <a:cubicBezTo>
                  <a:pt x="226" y="50"/>
                  <a:pt x="172" y="1"/>
                  <a:pt x="1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7" name="Google Shape;587;p23"/>
          <p:cNvSpPr/>
          <p:nvPr/>
        </p:nvSpPr>
        <p:spPr>
          <a:xfrm>
            <a:off x="5839543" y="3415492"/>
            <a:ext cx="512917" cy="892279"/>
          </a:xfrm>
          <a:custGeom>
            <a:avLst/>
            <a:gdLst/>
            <a:ahLst/>
            <a:cxnLst/>
            <a:rect l="l" t="t" r="r" b="b"/>
            <a:pathLst>
              <a:path w="1490" h="2592" extrusionOk="0">
                <a:moveTo>
                  <a:pt x="1391" y="427"/>
                </a:moveTo>
                <a:lnTo>
                  <a:pt x="1391" y="2161"/>
                </a:lnTo>
                <a:lnTo>
                  <a:pt x="93" y="2161"/>
                </a:lnTo>
                <a:lnTo>
                  <a:pt x="93" y="427"/>
                </a:lnTo>
                <a:close/>
                <a:moveTo>
                  <a:pt x="231" y="1"/>
                </a:moveTo>
                <a:cubicBezTo>
                  <a:pt x="103" y="1"/>
                  <a:pt x="0" y="99"/>
                  <a:pt x="0" y="226"/>
                </a:cubicBezTo>
                <a:lnTo>
                  <a:pt x="0" y="2366"/>
                </a:lnTo>
                <a:cubicBezTo>
                  <a:pt x="0" y="2489"/>
                  <a:pt x="103" y="2592"/>
                  <a:pt x="231" y="2592"/>
                </a:cubicBezTo>
                <a:lnTo>
                  <a:pt x="1264" y="2592"/>
                </a:lnTo>
                <a:cubicBezTo>
                  <a:pt x="1386" y="2592"/>
                  <a:pt x="1489" y="2489"/>
                  <a:pt x="1489" y="2366"/>
                </a:cubicBezTo>
                <a:lnTo>
                  <a:pt x="1489" y="226"/>
                </a:lnTo>
                <a:cubicBezTo>
                  <a:pt x="1489" y="99"/>
                  <a:pt x="1386" y="1"/>
                  <a:pt x="126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grpSp>
        <p:nvGrpSpPr>
          <p:cNvPr id="25" name="Google Shape;13;p2"/>
          <p:cNvGrpSpPr/>
          <p:nvPr/>
        </p:nvGrpSpPr>
        <p:grpSpPr>
          <a:xfrm rot="4556933">
            <a:off x="-1197543" y="4840646"/>
            <a:ext cx="3573329" cy="3120377"/>
            <a:chOff x="879525" y="238350"/>
            <a:chExt cx="5929900" cy="5134125"/>
          </a:xfrm>
          <a:solidFill>
            <a:srgbClr val="306EF3"/>
          </a:solidFill>
        </p:grpSpPr>
        <p:sp>
          <p:nvSpPr>
            <p:cNvPr id="26" name="Google Shape;14;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27" name="Google Shape;15;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8" name="组合 7"/>
          <p:cNvGrpSpPr/>
          <p:nvPr/>
        </p:nvGrpSpPr>
        <p:grpSpPr>
          <a:xfrm>
            <a:off x="537210" y="528955"/>
            <a:ext cx="3465830" cy="637540"/>
            <a:chOff x="846" y="833"/>
            <a:chExt cx="5458" cy="1004"/>
          </a:xfrm>
        </p:grpSpPr>
        <p:grpSp>
          <p:nvGrpSpPr>
            <p:cNvPr id="20" name="组合 19"/>
            <p:cNvGrpSpPr/>
            <p:nvPr/>
          </p:nvGrpSpPr>
          <p:grpSpPr>
            <a:xfrm rot="0">
              <a:off x="846" y="833"/>
              <a:ext cx="5458" cy="899"/>
              <a:chOff x="963832" y="1991889"/>
              <a:chExt cx="4126328" cy="679673"/>
            </a:xfrm>
          </p:grpSpPr>
          <p:sp>
            <p:nvSpPr>
              <p:cNvPr id="22" name="Rounded Rectangle 23"/>
              <p:cNvSpPr/>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24" name="文本框 23"/>
              <p:cNvSpPr txBox="1"/>
              <p:nvPr/>
            </p:nvSpPr>
            <p:spPr>
              <a:xfrm>
                <a:off x="1823588" y="2120554"/>
                <a:ext cx="3013058" cy="474788"/>
              </a:xfrm>
              <a:prstGeom prst="rect">
                <a:avLst/>
              </a:prstGeom>
              <a:noFill/>
            </p:spPr>
            <p:txBody>
              <a:bodyPr wrap="square" rtlCol="0">
                <a:spAutoFit/>
              </a:bodyPr>
              <a:lstStyle/>
              <a:p>
                <a:pPr algn="dist"/>
                <a:r>
                  <a:rPr lang="en-US" altLang="zh-CN" sz="2000">
                    <a:solidFill>
                      <a:schemeClr val="bg1"/>
                    </a:solidFill>
                    <a:cs typeface="+mn-ea"/>
                    <a:sym typeface="+mn-lt"/>
                  </a:rPr>
                  <a:t>/</a:t>
                </a:r>
                <a:r>
                  <a:rPr lang="zh-CN" altLang="en-US" sz="2000">
                    <a:solidFill>
                      <a:schemeClr val="bg1"/>
                    </a:solidFill>
                    <a:cs typeface="+mn-ea"/>
                    <a:sym typeface="+mn-lt"/>
                  </a:rPr>
                  <a:t>认识</a:t>
                </a:r>
                <a:r>
                  <a:rPr lang="en-US" altLang="zh-CN" sz="2000">
                    <a:solidFill>
                      <a:schemeClr val="bg1"/>
                    </a:solidFill>
                    <a:cs typeface="+mn-ea"/>
                    <a:sym typeface="+mn-lt"/>
                  </a:rPr>
                  <a:t>UDP</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pic>
          <p:nvPicPr>
            <p:cNvPr id="2" name="图片 1" descr="3b32313536333934393bbcd3c3dccec4bcfe"/>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1057" y="957"/>
              <a:ext cx="880" cy="880"/>
            </a:xfrm>
            <a:prstGeom prst="rect">
              <a:avLst/>
            </a:prstGeom>
          </p:spPr>
        </p:pic>
      </p:grpSp>
      <p:sp>
        <p:nvSpPr>
          <p:cNvPr id="7" name="文本框 6"/>
          <p:cNvSpPr txBox="1"/>
          <p:nvPr>
            <p:custDataLst>
              <p:tags r:id="rId4"/>
            </p:custDataLst>
          </p:nvPr>
        </p:nvSpPr>
        <p:spPr>
          <a:xfrm>
            <a:off x="671195" y="2028825"/>
            <a:ext cx="7082155" cy="3415030"/>
          </a:xfrm>
          <a:prstGeom prst="rect">
            <a:avLst/>
          </a:prstGeom>
          <a:ln>
            <a:noFill/>
          </a:ln>
        </p:spPr>
        <p:style>
          <a:lnRef idx="2">
            <a:schemeClr val="accent1"/>
          </a:lnRef>
          <a:fillRef idx="0">
            <a:srgbClr val="FFFFFF"/>
          </a:fillRef>
          <a:effectRef idx="0">
            <a:srgbClr val="FFFFFF"/>
          </a:effectRef>
          <a:fontRef idx="minor">
            <a:schemeClr val="dk1"/>
          </a:fontRef>
        </p:style>
        <p:txBody>
          <a:bodyPr vertOverflow="overflow" horzOverflow="overflow" vert="horz" wrap="square" lIns="91440" tIns="45720" rIns="91440" bIns="45720" numCol="1" spcCol="0" rtlCol="0" fromWordArt="0" anchor="t" anchorCtr="0" forceAA="0" compatLnSpc="1">
            <a:spAutoFit/>
          </a:bodyPr>
          <a:p>
            <a:pPr lvl="0" indent="609600" algn="l" fontAlgn="auto">
              <a:lnSpc>
                <a:spcPct val="150000"/>
              </a:lnSpc>
              <a:buClrTx/>
              <a:buSzTx/>
              <a:buFontTx/>
              <a:extLst>
                <a:ext uri="{35155182-B16C-46BC-9424-99874614C6A1}">
                  <wpsdc:indentchars xmlns:wpsdc="http://www.wps.cn/officeDocument/2017/drawingmlCustomData" val="200" checksum="4158780845"/>
                </a:ext>
              </a:extLst>
            </a:pPr>
            <a:r>
              <a:rPr lang="en-US" altLang="zh-CN" sz="2400">
                <a:sym typeface="+mn-ea"/>
              </a:rPr>
              <a:t>UDP</a:t>
            </a:r>
            <a:r>
              <a:rPr lang="zh-CN" altLang="en-US" sz="2400">
                <a:sym typeface="+mn-ea"/>
              </a:rPr>
              <a:t>是工作在</a:t>
            </a:r>
            <a:r>
              <a:rPr lang="en-US" altLang="zh-CN" sz="2400">
                <a:sym typeface="+mn-ea"/>
              </a:rPr>
              <a:t>OSI</a:t>
            </a:r>
            <a:r>
              <a:rPr lang="zh-CN" altLang="en-US" sz="2400">
                <a:sym typeface="+mn-ea"/>
              </a:rPr>
              <a:t>（开放系统互连，</a:t>
            </a:r>
            <a:r>
              <a:rPr lang="en-US" altLang="zh-CN" sz="2400">
                <a:sym typeface="+mn-ea"/>
              </a:rPr>
              <a:t>Open Systems Interconnection</a:t>
            </a:r>
            <a:r>
              <a:rPr lang="zh-CN" altLang="en-US" sz="2400">
                <a:sym typeface="+mn-ea"/>
              </a:rPr>
              <a:t>）模型中传输层的协议。它使用</a:t>
            </a:r>
            <a:r>
              <a:rPr lang="en-US" altLang="zh-CN" sz="2400">
                <a:sym typeface="+mn-ea"/>
              </a:rPr>
              <a:t>IP</a:t>
            </a:r>
            <a:r>
              <a:rPr lang="zh-CN" altLang="en-US" sz="2400">
                <a:sym typeface="+mn-ea"/>
              </a:rPr>
              <a:t>作为底层协议，是为应用程序提供一种以最少的协议机制向其他程序发送消息的协议。</a:t>
            </a:r>
            <a:r>
              <a:rPr lang="en-US" altLang="zh-CN" sz="2400">
                <a:sym typeface="+mn-ea"/>
              </a:rPr>
              <a:t>UDP</a:t>
            </a:r>
            <a:r>
              <a:rPr lang="zh-CN" altLang="en-US" sz="2400">
                <a:sym typeface="+mn-ea"/>
              </a:rPr>
              <a:t>通信是基于网络的数据传输方式，它依赖于网络连接来实现数据的发送和接收。</a:t>
            </a:r>
            <a:endParaRPr lang="zh-CN" altLang="en-US" sz="2400">
              <a:sym typeface="+mn-ea"/>
            </a:endParaRPr>
          </a:p>
        </p:txBody>
      </p:sp>
      <p:grpSp>
        <p:nvGrpSpPr>
          <p:cNvPr id="28" name="Google Shape;16;p2"/>
          <p:cNvGrpSpPr/>
          <p:nvPr/>
        </p:nvGrpSpPr>
        <p:grpSpPr>
          <a:xfrm rot="14787427">
            <a:off x="7927226" y="-1006085"/>
            <a:ext cx="6150209" cy="4505491"/>
            <a:chOff x="879525" y="238350"/>
            <a:chExt cx="5929900" cy="5134125"/>
          </a:xfrm>
          <a:solidFill>
            <a:srgbClr val="306EF3"/>
          </a:solidFill>
        </p:grpSpPr>
        <p:sp>
          <p:nvSpPr>
            <p:cNvPr id="29" name="Google Shape;17;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30" name="Google Shape;18;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pic>
        <p:nvPicPr>
          <p:cNvPr id="3" name="图片 2"/>
          <p:cNvPicPr/>
          <p:nvPr/>
        </p:nvPicPr>
        <p:blipFill>
          <a:blip r:embed="rId5"/>
          <a:stretch>
            <a:fillRect/>
          </a:stretch>
        </p:blipFill>
        <p:spPr>
          <a:xfrm>
            <a:off x="7995920" y="2867660"/>
            <a:ext cx="3094990" cy="28606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
        <p:nvSpPr>
          <p:cNvPr id="3" name="Rectángulo redondeado 14"/>
          <p:cNvSpPr/>
          <p:nvPr/>
        </p:nvSpPr>
        <p:spPr>
          <a:xfrm>
            <a:off x="938228" y="1344917"/>
            <a:ext cx="10523889" cy="4168165"/>
          </a:xfrm>
          <a:prstGeom prst="roundRect">
            <a:avLst>
              <a:gd name="adj" fmla="val 2826"/>
            </a:avLst>
          </a:prstGeom>
          <a:solidFill>
            <a:schemeClr val="bg1"/>
          </a:solidFill>
          <a:ln>
            <a:noFill/>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cxnSp>
        <p:nvCxnSpPr>
          <p:cNvPr id="5" name="Straight Connector 28"/>
          <p:cNvCxnSpPr/>
          <p:nvPr/>
        </p:nvCxnSpPr>
        <p:spPr>
          <a:xfrm>
            <a:off x="1990203" y="5783640"/>
            <a:ext cx="9194800"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stretch>
            <a:fillRect/>
          </a:stretch>
        </p:blipFill>
        <p:spPr>
          <a:xfrm>
            <a:off x="821650" y="509290"/>
            <a:ext cx="5274350" cy="5274350"/>
          </a:xfrm>
          <a:prstGeom prst="rect">
            <a:avLst/>
          </a:prstGeom>
        </p:spPr>
      </p:pic>
      <p:sp>
        <p:nvSpPr>
          <p:cNvPr id="9" name="文本框 8"/>
          <p:cNvSpPr txBox="1"/>
          <p:nvPr/>
        </p:nvSpPr>
        <p:spPr>
          <a:xfrm>
            <a:off x="6136217" y="2215957"/>
            <a:ext cx="4597400" cy="1106805"/>
          </a:xfrm>
          <a:prstGeom prst="rect">
            <a:avLst/>
          </a:prstGeom>
          <a:noFill/>
        </p:spPr>
        <p:txBody>
          <a:bodyPr wrap="square" rtlCol="0">
            <a:spAutoFit/>
          </a:bodyPr>
          <a:lstStyle/>
          <a:p>
            <a:pPr algn="ctr"/>
            <a:r>
              <a:rPr lang="en-US" altLang="zh-CN" sz="6600">
                <a:solidFill>
                  <a:srgbClr val="264CDF"/>
                </a:solidFill>
                <a:cs typeface="+mn-ea"/>
                <a:sym typeface="+mn-lt"/>
              </a:rPr>
              <a:t>Part two</a:t>
            </a:r>
            <a:endParaRPr lang="zh-CN" altLang="en-US" sz="6600">
              <a:solidFill>
                <a:srgbClr val="264CDF"/>
              </a:solidFill>
              <a:cs typeface="+mn-ea"/>
              <a:sym typeface="+mn-lt"/>
            </a:endParaRPr>
          </a:p>
        </p:txBody>
      </p:sp>
      <p:sp>
        <p:nvSpPr>
          <p:cNvPr id="11" name="Rounded Rectangle 23"/>
          <p:cNvSpPr/>
          <p:nvPr/>
        </p:nvSpPr>
        <p:spPr>
          <a:xfrm>
            <a:off x="7029616" y="3217003"/>
            <a:ext cx="2760219" cy="464986"/>
          </a:xfrm>
          <a:prstGeom prst="roundRect">
            <a:avLst>
              <a:gd name="adj" fmla="val 50000"/>
            </a:avLst>
          </a:prstGeom>
          <a:solidFill>
            <a:srgbClr val="B3C9F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3" name="Oval 50"/>
          <p:cNvSpPr/>
          <p:nvPr/>
        </p:nvSpPr>
        <p:spPr>
          <a:xfrm>
            <a:off x="6643590" y="3419154"/>
            <a:ext cx="93860" cy="93860"/>
          </a:xfrm>
          <a:prstGeom prst="ellipse">
            <a:avLst/>
          </a:prstGeom>
          <a:solidFill>
            <a:srgbClr val="264CDF"/>
          </a:solidFill>
          <a:ln w="165100" cap="flat" cmpd="sng" algn="ctr">
            <a:solidFill>
              <a:srgbClr val="264CD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4" name="Oval 50"/>
          <p:cNvSpPr/>
          <p:nvPr/>
        </p:nvSpPr>
        <p:spPr>
          <a:xfrm>
            <a:off x="10020474" y="3419154"/>
            <a:ext cx="93860" cy="93860"/>
          </a:xfrm>
          <a:prstGeom prst="ellipse">
            <a:avLst/>
          </a:prstGeom>
          <a:solidFill>
            <a:srgbClr val="264CDF"/>
          </a:solidFill>
          <a:ln w="165100" cap="flat" cmpd="sng" algn="ctr">
            <a:solidFill>
              <a:srgbClr val="264CD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6" name="Freeform 11"/>
          <p:cNvSpPr>
            <a:spLocks noEditPoints="1"/>
          </p:cNvSpPr>
          <p:nvPr/>
        </p:nvSpPr>
        <p:spPr bwMode="auto">
          <a:xfrm>
            <a:off x="3572136" y="6031053"/>
            <a:ext cx="1194997" cy="123989"/>
          </a:xfrm>
          <a:custGeom>
            <a:avLst/>
            <a:gdLst>
              <a:gd name="T0" fmla="*/ 496 w 559"/>
              <a:gd name="T1" fmla="*/ 57 h 58"/>
              <a:gd name="T2" fmla="*/ 472 w 559"/>
              <a:gd name="T3" fmla="*/ 48 h 58"/>
              <a:gd name="T4" fmla="*/ 448 w 559"/>
              <a:gd name="T5" fmla="*/ 40 h 58"/>
              <a:gd name="T6" fmla="*/ 432 w 559"/>
              <a:gd name="T7" fmla="*/ 46 h 58"/>
              <a:gd name="T8" fmla="*/ 413 w 559"/>
              <a:gd name="T9" fmla="*/ 55 h 58"/>
              <a:gd name="T10" fmla="*/ 392 w 559"/>
              <a:gd name="T11" fmla="*/ 58 h 58"/>
              <a:gd name="T12" fmla="*/ 365 w 559"/>
              <a:gd name="T13" fmla="*/ 51 h 58"/>
              <a:gd name="T14" fmla="*/ 346 w 559"/>
              <a:gd name="T15" fmla="*/ 42 h 58"/>
              <a:gd name="T16" fmla="*/ 335 w 559"/>
              <a:gd name="T17" fmla="*/ 40 h 58"/>
              <a:gd name="T18" fmla="*/ 318 w 559"/>
              <a:gd name="T19" fmla="*/ 47 h 58"/>
              <a:gd name="T20" fmla="*/ 301 w 559"/>
              <a:gd name="T21" fmla="*/ 55 h 58"/>
              <a:gd name="T22" fmla="*/ 280 w 559"/>
              <a:gd name="T23" fmla="*/ 58 h 58"/>
              <a:gd name="T24" fmla="*/ 253 w 559"/>
              <a:gd name="T25" fmla="*/ 51 h 58"/>
              <a:gd name="T26" fmla="*/ 234 w 559"/>
              <a:gd name="T27" fmla="*/ 42 h 58"/>
              <a:gd name="T28" fmla="*/ 224 w 559"/>
              <a:gd name="T29" fmla="*/ 40 h 58"/>
              <a:gd name="T30" fmla="*/ 206 w 559"/>
              <a:gd name="T31" fmla="*/ 47 h 58"/>
              <a:gd name="T32" fmla="*/ 188 w 559"/>
              <a:gd name="T33" fmla="*/ 55 h 58"/>
              <a:gd name="T34" fmla="*/ 168 w 559"/>
              <a:gd name="T35" fmla="*/ 58 h 58"/>
              <a:gd name="T36" fmla="*/ 140 w 559"/>
              <a:gd name="T37" fmla="*/ 51 h 58"/>
              <a:gd name="T38" fmla="*/ 121 w 559"/>
              <a:gd name="T39" fmla="*/ 42 h 58"/>
              <a:gd name="T40" fmla="*/ 111 w 559"/>
              <a:gd name="T41" fmla="*/ 40 h 58"/>
              <a:gd name="T42" fmla="*/ 94 w 559"/>
              <a:gd name="T43" fmla="*/ 47 h 58"/>
              <a:gd name="T44" fmla="*/ 76 w 559"/>
              <a:gd name="T45" fmla="*/ 55 h 58"/>
              <a:gd name="T46" fmla="*/ 56 w 559"/>
              <a:gd name="T47" fmla="*/ 58 h 58"/>
              <a:gd name="T48" fmla="*/ 28 w 559"/>
              <a:gd name="T49" fmla="*/ 51 h 58"/>
              <a:gd name="T50" fmla="*/ 9 w 559"/>
              <a:gd name="T51" fmla="*/ 42 h 58"/>
              <a:gd name="T52" fmla="*/ 0 w 559"/>
              <a:gd name="T53" fmla="*/ 0 h 58"/>
              <a:gd name="T54" fmla="*/ 20 w 559"/>
              <a:gd name="T55" fmla="*/ 3 h 58"/>
              <a:gd name="T56" fmla="*/ 38 w 559"/>
              <a:gd name="T57" fmla="*/ 11 h 58"/>
              <a:gd name="T58" fmla="*/ 56 w 559"/>
              <a:gd name="T59" fmla="*/ 18 h 58"/>
              <a:gd name="T60" fmla="*/ 66 w 559"/>
              <a:gd name="T61" fmla="*/ 16 h 58"/>
              <a:gd name="T62" fmla="*/ 85 w 559"/>
              <a:gd name="T63" fmla="*/ 7 h 58"/>
              <a:gd name="T64" fmla="*/ 111 w 559"/>
              <a:gd name="T65" fmla="*/ 0 h 58"/>
              <a:gd name="T66" fmla="*/ 133 w 559"/>
              <a:gd name="T67" fmla="*/ 3 h 58"/>
              <a:gd name="T68" fmla="*/ 149 w 559"/>
              <a:gd name="T69" fmla="*/ 11 h 58"/>
              <a:gd name="T70" fmla="*/ 168 w 559"/>
              <a:gd name="T71" fmla="*/ 18 h 58"/>
              <a:gd name="T72" fmla="*/ 177 w 559"/>
              <a:gd name="T73" fmla="*/ 16 h 58"/>
              <a:gd name="T74" fmla="*/ 196 w 559"/>
              <a:gd name="T75" fmla="*/ 7 h 58"/>
              <a:gd name="T76" fmla="*/ 224 w 559"/>
              <a:gd name="T77" fmla="*/ 0 h 58"/>
              <a:gd name="T78" fmla="*/ 244 w 559"/>
              <a:gd name="T79" fmla="*/ 3 h 58"/>
              <a:gd name="T80" fmla="*/ 262 w 559"/>
              <a:gd name="T81" fmla="*/ 11 h 58"/>
              <a:gd name="T82" fmla="*/ 280 w 559"/>
              <a:gd name="T83" fmla="*/ 18 h 58"/>
              <a:gd name="T84" fmla="*/ 290 w 559"/>
              <a:gd name="T85" fmla="*/ 16 h 58"/>
              <a:gd name="T86" fmla="*/ 308 w 559"/>
              <a:gd name="T87" fmla="*/ 7 h 58"/>
              <a:gd name="T88" fmla="*/ 335 w 559"/>
              <a:gd name="T89" fmla="*/ 0 h 58"/>
              <a:gd name="T90" fmla="*/ 356 w 559"/>
              <a:gd name="T91" fmla="*/ 3 h 58"/>
              <a:gd name="T92" fmla="*/ 375 w 559"/>
              <a:gd name="T93" fmla="*/ 11 h 58"/>
              <a:gd name="T94" fmla="*/ 392 w 559"/>
              <a:gd name="T95" fmla="*/ 18 h 58"/>
              <a:gd name="T96" fmla="*/ 402 w 559"/>
              <a:gd name="T97" fmla="*/ 16 h 58"/>
              <a:gd name="T98" fmla="*/ 430 w 559"/>
              <a:gd name="T99" fmla="*/ 3 h 58"/>
              <a:gd name="T100" fmla="*/ 448 w 559"/>
              <a:gd name="T101" fmla="*/ 0 h 58"/>
              <a:gd name="T102" fmla="*/ 481 w 559"/>
              <a:gd name="T103" fmla="*/ 8 h 58"/>
              <a:gd name="T104" fmla="*/ 498 w 559"/>
              <a:gd name="T105" fmla="*/ 16 h 58"/>
              <a:gd name="T106" fmla="*/ 513 w 559"/>
              <a:gd name="T107" fmla="*/ 18 h 58"/>
              <a:gd name="T108" fmla="*/ 526 w 559"/>
              <a:gd name="T109" fmla="*/ 13 h 58"/>
              <a:gd name="T110" fmla="*/ 538 w 559"/>
              <a:gd name="T111" fmla="*/ 4 h 58"/>
              <a:gd name="T112" fmla="*/ 559 w 559"/>
              <a:gd name="T113" fmla="*/ 40 h 58"/>
              <a:gd name="T114" fmla="*/ 555 w 559"/>
              <a:gd name="T115" fmla="*/ 40 h 58"/>
              <a:gd name="T116" fmla="*/ 545 w 559"/>
              <a:gd name="T117" fmla="*/ 49 h 58"/>
              <a:gd name="T118" fmla="*/ 529 w 559"/>
              <a:gd name="T119" fmla="*/ 56 h 58"/>
              <a:gd name="T120" fmla="*/ 503 w 559"/>
              <a:gd name="T121" fmla="*/ 58 h 58"/>
              <a:gd name="T122" fmla="*/ 555 w 559"/>
              <a:gd name="T123"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9" h="57">
                <a:moveTo>
                  <a:pt x="503" y="58"/>
                </a:moveTo>
                <a:lnTo>
                  <a:pt x="503" y="58"/>
                </a:lnTo>
                <a:lnTo>
                  <a:pt x="496" y="57"/>
                </a:lnTo>
                <a:lnTo>
                  <a:pt x="488" y="55"/>
                </a:lnTo>
                <a:lnTo>
                  <a:pt x="472" y="48"/>
                </a:lnTo>
                <a:lnTo>
                  <a:pt x="472" y="48"/>
                </a:lnTo>
                <a:lnTo>
                  <a:pt x="460" y="42"/>
                </a:lnTo>
                <a:lnTo>
                  <a:pt x="453" y="41"/>
                </a:lnTo>
                <a:lnTo>
                  <a:pt x="448" y="40"/>
                </a:lnTo>
                <a:lnTo>
                  <a:pt x="448" y="40"/>
                </a:lnTo>
                <a:lnTo>
                  <a:pt x="441" y="42"/>
                </a:lnTo>
                <a:lnTo>
                  <a:pt x="432" y="46"/>
                </a:lnTo>
                <a:lnTo>
                  <a:pt x="432" y="46"/>
                </a:lnTo>
                <a:lnTo>
                  <a:pt x="423" y="50"/>
                </a:lnTo>
                <a:lnTo>
                  <a:pt x="413" y="55"/>
                </a:lnTo>
                <a:lnTo>
                  <a:pt x="403" y="57"/>
                </a:lnTo>
                <a:lnTo>
                  <a:pt x="392" y="58"/>
                </a:lnTo>
                <a:lnTo>
                  <a:pt x="392" y="58"/>
                </a:lnTo>
                <a:lnTo>
                  <a:pt x="382" y="57"/>
                </a:lnTo>
                <a:lnTo>
                  <a:pt x="373" y="55"/>
                </a:lnTo>
                <a:lnTo>
                  <a:pt x="365" y="51"/>
                </a:lnTo>
                <a:lnTo>
                  <a:pt x="357" y="48"/>
                </a:lnTo>
                <a:lnTo>
                  <a:pt x="357" y="48"/>
                </a:lnTo>
                <a:lnTo>
                  <a:pt x="346" y="42"/>
                </a:lnTo>
                <a:lnTo>
                  <a:pt x="341" y="41"/>
                </a:lnTo>
                <a:lnTo>
                  <a:pt x="335" y="40"/>
                </a:lnTo>
                <a:lnTo>
                  <a:pt x="335" y="40"/>
                </a:lnTo>
                <a:lnTo>
                  <a:pt x="332" y="40"/>
                </a:lnTo>
                <a:lnTo>
                  <a:pt x="327" y="42"/>
                </a:lnTo>
                <a:lnTo>
                  <a:pt x="318" y="47"/>
                </a:lnTo>
                <a:lnTo>
                  <a:pt x="318" y="47"/>
                </a:lnTo>
                <a:lnTo>
                  <a:pt x="310" y="50"/>
                </a:lnTo>
                <a:lnTo>
                  <a:pt x="301" y="55"/>
                </a:lnTo>
                <a:lnTo>
                  <a:pt x="291" y="57"/>
                </a:lnTo>
                <a:lnTo>
                  <a:pt x="280" y="58"/>
                </a:lnTo>
                <a:lnTo>
                  <a:pt x="280" y="58"/>
                </a:lnTo>
                <a:lnTo>
                  <a:pt x="271" y="57"/>
                </a:lnTo>
                <a:lnTo>
                  <a:pt x="261" y="55"/>
                </a:lnTo>
                <a:lnTo>
                  <a:pt x="253" y="51"/>
                </a:lnTo>
                <a:lnTo>
                  <a:pt x="245" y="48"/>
                </a:lnTo>
                <a:lnTo>
                  <a:pt x="245" y="48"/>
                </a:lnTo>
                <a:lnTo>
                  <a:pt x="234" y="42"/>
                </a:lnTo>
                <a:lnTo>
                  <a:pt x="228" y="41"/>
                </a:lnTo>
                <a:lnTo>
                  <a:pt x="224" y="40"/>
                </a:lnTo>
                <a:lnTo>
                  <a:pt x="224" y="40"/>
                </a:lnTo>
                <a:lnTo>
                  <a:pt x="220" y="40"/>
                </a:lnTo>
                <a:lnTo>
                  <a:pt x="216" y="42"/>
                </a:lnTo>
                <a:lnTo>
                  <a:pt x="206" y="47"/>
                </a:lnTo>
                <a:lnTo>
                  <a:pt x="206" y="47"/>
                </a:lnTo>
                <a:lnTo>
                  <a:pt x="197" y="51"/>
                </a:lnTo>
                <a:lnTo>
                  <a:pt x="188" y="55"/>
                </a:lnTo>
                <a:lnTo>
                  <a:pt x="178" y="57"/>
                </a:lnTo>
                <a:lnTo>
                  <a:pt x="168" y="58"/>
                </a:lnTo>
                <a:lnTo>
                  <a:pt x="168" y="58"/>
                </a:lnTo>
                <a:lnTo>
                  <a:pt x="158" y="57"/>
                </a:lnTo>
                <a:lnTo>
                  <a:pt x="149" y="55"/>
                </a:lnTo>
                <a:lnTo>
                  <a:pt x="140" y="51"/>
                </a:lnTo>
                <a:lnTo>
                  <a:pt x="133" y="47"/>
                </a:lnTo>
                <a:lnTo>
                  <a:pt x="133" y="47"/>
                </a:lnTo>
                <a:lnTo>
                  <a:pt x="121" y="42"/>
                </a:lnTo>
                <a:lnTo>
                  <a:pt x="116" y="41"/>
                </a:lnTo>
                <a:lnTo>
                  <a:pt x="111" y="40"/>
                </a:lnTo>
                <a:lnTo>
                  <a:pt x="111" y="40"/>
                </a:lnTo>
                <a:lnTo>
                  <a:pt x="108" y="40"/>
                </a:lnTo>
                <a:lnTo>
                  <a:pt x="104" y="42"/>
                </a:lnTo>
                <a:lnTo>
                  <a:pt x="94" y="47"/>
                </a:lnTo>
                <a:lnTo>
                  <a:pt x="94" y="47"/>
                </a:lnTo>
                <a:lnTo>
                  <a:pt x="85" y="51"/>
                </a:lnTo>
                <a:lnTo>
                  <a:pt x="76" y="55"/>
                </a:lnTo>
                <a:lnTo>
                  <a:pt x="67" y="57"/>
                </a:lnTo>
                <a:lnTo>
                  <a:pt x="56" y="58"/>
                </a:lnTo>
                <a:lnTo>
                  <a:pt x="56" y="58"/>
                </a:lnTo>
                <a:lnTo>
                  <a:pt x="46" y="57"/>
                </a:lnTo>
                <a:lnTo>
                  <a:pt x="37" y="55"/>
                </a:lnTo>
                <a:lnTo>
                  <a:pt x="28" y="51"/>
                </a:lnTo>
                <a:lnTo>
                  <a:pt x="20" y="47"/>
                </a:lnTo>
                <a:lnTo>
                  <a:pt x="20" y="47"/>
                </a:lnTo>
                <a:lnTo>
                  <a:pt x="9" y="42"/>
                </a:lnTo>
                <a:lnTo>
                  <a:pt x="4" y="41"/>
                </a:lnTo>
                <a:lnTo>
                  <a:pt x="0" y="40"/>
                </a:lnTo>
                <a:lnTo>
                  <a:pt x="0" y="0"/>
                </a:lnTo>
                <a:lnTo>
                  <a:pt x="0" y="0"/>
                </a:lnTo>
                <a:lnTo>
                  <a:pt x="10" y="1"/>
                </a:lnTo>
                <a:lnTo>
                  <a:pt x="20" y="3"/>
                </a:lnTo>
                <a:lnTo>
                  <a:pt x="29" y="7"/>
                </a:lnTo>
                <a:lnTo>
                  <a:pt x="38" y="11"/>
                </a:lnTo>
                <a:lnTo>
                  <a:pt x="38" y="11"/>
                </a:lnTo>
                <a:lnTo>
                  <a:pt x="48" y="16"/>
                </a:lnTo>
                <a:lnTo>
                  <a:pt x="52" y="18"/>
                </a:lnTo>
                <a:lnTo>
                  <a:pt x="56" y="18"/>
                </a:lnTo>
                <a:lnTo>
                  <a:pt x="56" y="18"/>
                </a:lnTo>
                <a:lnTo>
                  <a:pt x="60" y="17"/>
                </a:lnTo>
                <a:lnTo>
                  <a:pt x="66" y="16"/>
                </a:lnTo>
                <a:lnTo>
                  <a:pt x="76" y="11"/>
                </a:lnTo>
                <a:lnTo>
                  <a:pt x="76" y="11"/>
                </a:lnTo>
                <a:lnTo>
                  <a:pt x="85" y="7"/>
                </a:lnTo>
                <a:lnTo>
                  <a:pt x="92" y="3"/>
                </a:lnTo>
                <a:lnTo>
                  <a:pt x="102" y="1"/>
                </a:lnTo>
                <a:lnTo>
                  <a:pt x="111" y="0"/>
                </a:lnTo>
                <a:lnTo>
                  <a:pt x="111" y="0"/>
                </a:lnTo>
                <a:lnTo>
                  <a:pt x="122" y="1"/>
                </a:lnTo>
                <a:lnTo>
                  <a:pt x="133" y="3"/>
                </a:lnTo>
                <a:lnTo>
                  <a:pt x="141" y="7"/>
                </a:lnTo>
                <a:lnTo>
                  <a:pt x="149" y="11"/>
                </a:lnTo>
                <a:lnTo>
                  <a:pt x="149" y="11"/>
                </a:lnTo>
                <a:lnTo>
                  <a:pt x="159" y="16"/>
                </a:lnTo>
                <a:lnTo>
                  <a:pt x="164" y="18"/>
                </a:lnTo>
                <a:lnTo>
                  <a:pt x="168" y="18"/>
                </a:lnTo>
                <a:lnTo>
                  <a:pt x="168" y="18"/>
                </a:lnTo>
                <a:lnTo>
                  <a:pt x="173" y="17"/>
                </a:lnTo>
                <a:lnTo>
                  <a:pt x="177" y="16"/>
                </a:lnTo>
                <a:lnTo>
                  <a:pt x="188" y="10"/>
                </a:lnTo>
                <a:lnTo>
                  <a:pt x="188" y="10"/>
                </a:lnTo>
                <a:lnTo>
                  <a:pt x="196" y="7"/>
                </a:lnTo>
                <a:lnTo>
                  <a:pt x="205" y="3"/>
                </a:lnTo>
                <a:lnTo>
                  <a:pt x="214" y="1"/>
                </a:lnTo>
                <a:lnTo>
                  <a:pt x="224" y="0"/>
                </a:lnTo>
                <a:lnTo>
                  <a:pt x="224" y="0"/>
                </a:lnTo>
                <a:lnTo>
                  <a:pt x="234" y="1"/>
                </a:lnTo>
                <a:lnTo>
                  <a:pt x="244" y="3"/>
                </a:lnTo>
                <a:lnTo>
                  <a:pt x="254" y="8"/>
                </a:lnTo>
                <a:lnTo>
                  <a:pt x="262" y="11"/>
                </a:lnTo>
                <a:lnTo>
                  <a:pt x="262" y="11"/>
                </a:lnTo>
                <a:lnTo>
                  <a:pt x="272" y="16"/>
                </a:lnTo>
                <a:lnTo>
                  <a:pt x="276" y="18"/>
                </a:lnTo>
                <a:lnTo>
                  <a:pt x="280" y="18"/>
                </a:lnTo>
                <a:lnTo>
                  <a:pt x="280" y="18"/>
                </a:lnTo>
                <a:lnTo>
                  <a:pt x="284" y="17"/>
                </a:lnTo>
                <a:lnTo>
                  <a:pt x="290" y="16"/>
                </a:lnTo>
                <a:lnTo>
                  <a:pt x="301" y="10"/>
                </a:lnTo>
                <a:lnTo>
                  <a:pt x="301" y="10"/>
                </a:lnTo>
                <a:lnTo>
                  <a:pt x="308" y="7"/>
                </a:lnTo>
                <a:lnTo>
                  <a:pt x="317" y="3"/>
                </a:lnTo>
                <a:lnTo>
                  <a:pt x="326" y="1"/>
                </a:lnTo>
                <a:lnTo>
                  <a:pt x="335" y="0"/>
                </a:lnTo>
                <a:lnTo>
                  <a:pt x="335" y="0"/>
                </a:lnTo>
                <a:lnTo>
                  <a:pt x="346" y="1"/>
                </a:lnTo>
                <a:lnTo>
                  <a:pt x="356" y="3"/>
                </a:lnTo>
                <a:lnTo>
                  <a:pt x="366" y="8"/>
                </a:lnTo>
                <a:lnTo>
                  <a:pt x="375" y="11"/>
                </a:lnTo>
                <a:lnTo>
                  <a:pt x="375" y="11"/>
                </a:lnTo>
                <a:lnTo>
                  <a:pt x="384" y="16"/>
                </a:lnTo>
                <a:lnTo>
                  <a:pt x="389" y="18"/>
                </a:lnTo>
                <a:lnTo>
                  <a:pt x="392" y="18"/>
                </a:lnTo>
                <a:lnTo>
                  <a:pt x="392" y="18"/>
                </a:lnTo>
                <a:lnTo>
                  <a:pt x="396" y="17"/>
                </a:lnTo>
                <a:lnTo>
                  <a:pt x="402" y="16"/>
                </a:lnTo>
                <a:lnTo>
                  <a:pt x="414" y="10"/>
                </a:lnTo>
                <a:lnTo>
                  <a:pt x="414" y="10"/>
                </a:lnTo>
                <a:lnTo>
                  <a:pt x="430" y="3"/>
                </a:lnTo>
                <a:lnTo>
                  <a:pt x="439" y="1"/>
                </a:lnTo>
                <a:lnTo>
                  <a:pt x="448" y="0"/>
                </a:lnTo>
                <a:lnTo>
                  <a:pt x="448" y="0"/>
                </a:lnTo>
                <a:lnTo>
                  <a:pt x="460" y="1"/>
                </a:lnTo>
                <a:lnTo>
                  <a:pt x="471" y="4"/>
                </a:lnTo>
                <a:lnTo>
                  <a:pt x="481" y="8"/>
                </a:lnTo>
                <a:lnTo>
                  <a:pt x="490" y="12"/>
                </a:lnTo>
                <a:lnTo>
                  <a:pt x="490" y="12"/>
                </a:lnTo>
                <a:lnTo>
                  <a:pt x="498" y="16"/>
                </a:lnTo>
                <a:lnTo>
                  <a:pt x="503" y="18"/>
                </a:lnTo>
                <a:lnTo>
                  <a:pt x="503" y="18"/>
                </a:lnTo>
                <a:lnTo>
                  <a:pt x="513" y="18"/>
                </a:lnTo>
                <a:lnTo>
                  <a:pt x="520" y="17"/>
                </a:lnTo>
                <a:lnTo>
                  <a:pt x="523" y="15"/>
                </a:lnTo>
                <a:lnTo>
                  <a:pt x="526" y="13"/>
                </a:lnTo>
                <a:lnTo>
                  <a:pt x="526" y="13"/>
                </a:lnTo>
                <a:lnTo>
                  <a:pt x="531" y="8"/>
                </a:lnTo>
                <a:lnTo>
                  <a:pt x="538" y="4"/>
                </a:lnTo>
                <a:lnTo>
                  <a:pt x="547" y="1"/>
                </a:lnTo>
                <a:lnTo>
                  <a:pt x="559" y="0"/>
                </a:lnTo>
                <a:lnTo>
                  <a:pt x="559" y="40"/>
                </a:lnTo>
                <a:lnTo>
                  <a:pt x="559" y="40"/>
                </a:lnTo>
                <a:lnTo>
                  <a:pt x="555" y="40"/>
                </a:lnTo>
                <a:lnTo>
                  <a:pt x="555" y="40"/>
                </a:lnTo>
                <a:lnTo>
                  <a:pt x="553" y="41"/>
                </a:lnTo>
                <a:lnTo>
                  <a:pt x="553" y="41"/>
                </a:lnTo>
                <a:lnTo>
                  <a:pt x="545" y="49"/>
                </a:lnTo>
                <a:lnTo>
                  <a:pt x="540" y="51"/>
                </a:lnTo>
                <a:lnTo>
                  <a:pt x="535" y="54"/>
                </a:lnTo>
                <a:lnTo>
                  <a:pt x="529" y="56"/>
                </a:lnTo>
                <a:lnTo>
                  <a:pt x="521" y="57"/>
                </a:lnTo>
                <a:lnTo>
                  <a:pt x="503" y="58"/>
                </a:lnTo>
                <a:lnTo>
                  <a:pt x="503" y="58"/>
                </a:lnTo>
                <a:close/>
                <a:moveTo>
                  <a:pt x="555" y="40"/>
                </a:moveTo>
                <a:lnTo>
                  <a:pt x="555" y="40"/>
                </a:lnTo>
                <a:lnTo>
                  <a:pt x="555" y="40"/>
                </a:lnTo>
                <a:close/>
              </a:path>
            </a:pathLst>
          </a:custGeom>
          <a:solidFill>
            <a:schemeClr val="bg1"/>
          </a:solidFill>
          <a:ln>
            <a:solidFill>
              <a:schemeClr val="bg1"/>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bg1"/>
              </a:solidFill>
              <a:effectLst/>
              <a:uLnTx/>
              <a:uFillTx/>
              <a:cs typeface="+mn-ea"/>
              <a:sym typeface="+mn-lt"/>
            </a:endParaRPr>
          </a:p>
        </p:txBody>
      </p:sp>
      <p:sp>
        <p:nvSpPr>
          <p:cNvPr id="17" name="Google Shape;13;p2"/>
          <p:cNvSpPr/>
          <p:nvPr/>
        </p:nvSpPr>
        <p:spPr>
          <a:xfrm rot="12770">
            <a:off x="9810029" y="584818"/>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8" name="Google Shape;14;p2"/>
          <p:cNvSpPr/>
          <p:nvPr/>
        </p:nvSpPr>
        <p:spPr>
          <a:xfrm rot="12770">
            <a:off x="10232768" y="266012"/>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9" name="Google Shape;13;p2"/>
          <p:cNvSpPr/>
          <p:nvPr/>
        </p:nvSpPr>
        <p:spPr>
          <a:xfrm rot="12770">
            <a:off x="11114548" y="3154228"/>
            <a:ext cx="775571" cy="75045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noFill/>
          <a:ln w="161925">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20" name="Google Shape;13;p2"/>
          <p:cNvSpPr/>
          <p:nvPr/>
        </p:nvSpPr>
        <p:spPr>
          <a:xfrm rot="12770">
            <a:off x="5683979" y="968367"/>
            <a:ext cx="775571" cy="75045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noFill/>
          <a:ln w="161925">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0" name="文本框 9"/>
          <p:cNvSpPr txBox="1"/>
          <p:nvPr/>
        </p:nvSpPr>
        <p:spPr>
          <a:xfrm>
            <a:off x="6925497" y="3137209"/>
            <a:ext cx="3018841" cy="521970"/>
          </a:xfrm>
          <a:prstGeom prst="rect">
            <a:avLst/>
          </a:prstGeom>
          <a:noFill/>
        </p:spPr>
        <p:txBody>
          <a:bodyPr wrap="square" rtlCol="0">
            <a:spAutoFit/>
          </a:bodyPr>
          <a:lstStyle/>
          <a:p>
            <a:pPr algn="dist"/>
            <a:r>
              <a:rPr lang="en-US" altLang="zh-CN" sz="2800" b="1">
                <a:solidFill>
                  <a:schemeClr val="tx1"/>
                </a:solidFill>
                <a:effectLst>
                  <a:outerShdw blurRad="38100" dist="38100" dir="2700000" algn="tl">
                    <a:srgbClr val="000000">
                      <a:alpha val="43137"/>
                    </a:srgbClr>
                  </a:outerShdw>
                </a:effectLst>
                <a:cs typeface="+mn-ea"/>
                <a:sym typeface="+mn-lt"/>
              </a:rPr>
              <a:t>/</a:t>
            </a:r>
            <a:r>
              <a:rPr lang="zh-CN" altLang="en-US" sz="2800" b="1">
                <a:solidFill>
                  <a:schemeClr val="tx1"/>
                </a:solidFill>
                <a:effectLst>
                  <a:outerShdw blurRad="38100" dist="38100" dir="2700000" algn="tl">
                    <a:srgbClr val="000000">
                      <a:alpha val="43137"/>
                    </a:srgbClr>
                  </a:outerShdw>
                </a:effectLst>
                <a:cs typeface="+mn-ea"/>
                <a:sym typeface="+mn-lt"/>
              </a:rPr>
              <a:t>过程分析</a:t>
            </a:r>
            <a:r>
              <a:rPr lang="en-US" altLang="zh-CN" sz="2800" b="1">
                <a:solidFill>
                  <a:schemeClr val="tx1"/>
                </a:solidFill>
                <a:effectLst>
                  <a:outerShdw blurRad="38100" dist="38100" dir="2700000" algn="tl">
                    <a:srgbClr val="000000">
                      <a:alpha val="43137"/>
                    </a:srgbClr>
                  </a:outerShdw>
                </a:effectLst>
                <a:cs typeface="+mn-ea"/>
                <a:sym typeface="+mn-lt"/>
              </a:rPr>
              <a:t>/</a:t>
            </a:r>
            <a:endParaRPr lang="en-US" altLang="zh-CN" sz="2800" b="1">
              <a:solidFill>
                <a:schemeClr val="tx1"/>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bldLvl="0" animBg="1"/>
      <p:bldP spid="13" grpId="0" bldLvl="0" animBg="1"/>
      <p:bldP spid="14" grpId="0" bldLvl="0" animBg="1"/>
      <p:bldP spid="17" grpId="0" bldLvl="0" animBg="1"/>
      <p:bldP spid="18" grpId="0" bldLvl="0" animBg="1"/>
      <p:bldP spid="19" grpId="0" bldLvl="0" animBg="1"/>
      <p:bldP spid="2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10" name="图片 9"/>
          <p:cNvPicPr>
            <a:picLocks noChangeAspect="1"/>
          </p:cNvPicPr>
          <p:nvPr/>
        </p:nvPicPr>
        <p:blipFill>
          <a:blip r:embed="rId1"/>
          <a:srcRect l="5232" t="78333" r="88809" b="9740"/>
          <a:stretch>
            <a:fillRect/>
          </a:stretch>
        </p:blipFill>
        <p:spPr>
          <a:xfrm>
            <a:off x="1811655" y="1758315"/>
            <a:ext cx="1141730" cy="1284605"/>
          </a:xfrm>
          <a:prstGeom prst="rect">
            <a:avLst/>
          </a:prstGeom>
        </p:spPr>
      </p:pic>
      <p:sp>
        <p:nvSpPr>
          <p:cNvPr id="575" name="Google Shape;575;p23"/>
          <p:cNvSpPr/>
          <p:nvPr/>
        </p:nvSpPr>
        <p:spPr>
          <a:xfrm>
            <a:off x="538925" y="3278728"/>
            <a:ext cx="507753" cy="570411"/>
          </a:xfrm>
          <a:custGeom>
            <a:avLst/>
            <a:gdLst/>
            <a:ahLst/>
            <a:cxnLst/>
            <a:rect l="l" t="t" r="r" b="b"/>
            <a:pathLst>
              <a:path w="1475" h="1657" extrusionOk="0">
                <a:moveTo>
                  <a:pt x="1251" y="0"/>
                </a:moveTo>
                <a:cubicBezTo>
                  <a:pt x="1226" y="0"/>
                  <a:pt x="1200" y="6"/>
                  <a:pt x="1176" y="17"/>
                </a:cubicBezTo>
                <a:cubicBezTo>
                  <a:pt x="1078" y="61"/>
                  <a:pt x="1029" y="173"/>
                  <a:pt x="1073" y="271"/>
                </a:cubicBezTo>
                <a:cubicBezTo>
                  <a:pt x="1078" y="291"/>
                  <a:pt x="1087" y="306"/>
                  <a:pt x="1102" y="320"/>
                </a:cubicBezTo>
                <a:lnTo>
                  <a:pt x="975" y="506"/>
                </a:lnTo>
                <a:cubicBezTo>
                  <a:pt x="938" y="492"/>
                  <a:pt x="900" y="484"/>
                  <a:pt x="862" y="484"/>
                </a:cubicBezTo>
                <a:cubicBezTo>
                  <a:pt x="824" y="484"/>
                  <a:pt x="786" y="492"/>
                  <a:pt x="749" y="506"/>
                </a:cubicBezTo>
                <a:cubicBezTo>
                  <a:pt x="691" y="531"/>
                  <a:pt x="647" y="575"/>
                  <a:pt x="617" y="624"/>
                </a:cubicBezTo>
                <a:lnTo>
                  <a:pt x="412" y="536"/>
                </a:lnTo>
                <a:cubicBezTo>
                  <a:pt x="416" y="502"/>
                  <a:pt x="412" y="467"/>
                  <a:pt x="397" y="433"/>
                </a:cubicBezTo>
                <a:cubicBezTo>
                  <a:pt x="367" y="359"/>
                  <a:pt x="293" y="316"/>
                  <a:pt x="217" y="316"/>
                </a:cubicBezTo>
                <a:cubicBezTo>
                  <a:pt x="192" y="316"/>
                  <a:pt x="166" y="320"/>
                  <a:pt x="142" y="330"/>
                </a:cubicBezTo>
                <a:cubicBezTo>
                  <a:pt x="44" y="374"/>
                  <a:pt x="0" y="487"/>
                  <a:pt x="39" y="590"/>
                </a:cubicBezTo>
                <a:cubicBezTo>
                  <a:pt x="72" y="662"/>
                  <a:pt x="144" y="705"/>
                  <a:pt x="219" y="705"/>
                </a:cubicBezTo>
                <a:cubicBezTo>
                  <a:pt x="246" y="705"/>
                  <a:pt x="273" y="699"/>
                  <a:pt x="299" y="688"/>
                </a:cubicBezTo>
                <a:cubicBezTo>
                  <a:pt x="328" y="678"/>
                  <a:pt x="353" y="658"/>
                  <a:pt x="367" y="639"/>
                </a:cubicBezTo>
                <a:lnTo>
                  <a:pt x="578" y="727"/>
                </a:lnTo>
                <a:cubicBezTo>
                  <a:pt x="568" y="781"/>
                  <a:pt x="573" y="835"/>
                  <a:pt x="598" y="884"/>
                </a:cubicBezTo>
                <a:cubicBezTo>
                  <a:pt x="622" y="947"/>
                  <a:pt x="671" y="996"/>
                  <a:pt x="725" y="1026"/>
                </a:cubicBezTo>
                <a:lnTo>
                  <a:pt x="666" y="1266"/>
                </a:lnTo>
                <a:cubicBezTo>
                  <a:pt x="647" y="1270"/>
                  <a:pt x="622" y="1275"/>
                  <a:pt x="603" y="1285"/>
                </a:cubicBezTo>
                <a:cubicBezTo>
                  <a:pt x="500" y="1324"/>
                  <a:pt x="456" y="1442"/>
                  <a:pt x="500" y="1540"/>
                </a:cubicBezTo>
                <a:cubicBezTo>
                  <a:pt x="533" y="1614"/>
                  <a:pt x="605" y="1657"/>
                  <a:pt x="681" y="1657"/>
                </a:cubicBezTo>
                <a:cubicBezTo>
                  <a:pt x="705" y="1657"/>
                  <a:pt x="730" y="1652"/>
                  <a:pt x="754" y="1643"/>
                </a:cubicBezTo>
                <a:cubicBezTo>
                  <a:pt x="852" y="1599"/>
                  <a:pt x="896" y="1481"/>
                  <a:pt x="857" y="1383"/>
                </a:cubicBezTo>
                <a:cubicBezTo>
                  <a:pt x="838" y="1344"/>
                  <a:pt x="808" y="1314"/>
                  <a:pt x="774" y="1295"/>
                </a:cubicBezTo>
                <a:lnTo>
                  <a:pt x="833" y="1055"/>
                </a:lnTo>
                <a:cubicBezTo>
                  <a:pt x="844" y="1056"/>
                  <a:pt x="856" y="1057"/>
                  <a:pt x="867" y="1057"/>
                </a:cubicBezTo>
                <a:cubicBezTo>
                  <a:pt x="903" y="1057"/>
                  <a:pt x="937" y="1050"/>
                  <a:pt x="975" y="1035"/>
                </a:cubicBezTo>
                <a:cubicBezTo>
                  <a:pt x="1122" y="972"/>
                  <a:pt x="1185" y="805"/>
                  <a:pt x="1122" y="658"/>
                </a:cubicBezTo>
                <a:cubicBezTo>
                  <a:pt x="1107" y="624"/>
                  <a:pt x="1087" y="595"/>
                  <a:pt x="1063" y="570"/>
                </a:cubicBezTo>
                <a:lnTo>
                  <a:pt x="1195" y="379"/>
                </a:lnTo>
                <a:cubicBezTo>
                  <a:pt x="1213" y="386"/>
                  <a:pt x="1234" y="390"/>
                  <a:pt x="1255" y="390"/>
                </a:cubicBezTo>
                <a:cubicBezTo>
                  <a:pt x="1279" y="390"/>
                  <a:pt x="1304" y="385"/>
                  <a:pt x="1327" y="374"/>
                </a:cubicBezTo>
                <a:cubicBezTo>
                  <a:pt x="1425" y="330"/>
                  <a:pt x="1474" y="217"/>
                  <a:pt x="1430" y="120"/>
                </a:cubicBezTo>
                <a:cubicBezTo>
                  <a:pt x="1397" y="46"/>
                  <a:pt x="1326" y="0"/>
                  <a:pt x="125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6" name="Google Shape;576;p23"/>
          <p:cNvSpPr/>
          <p:nvPr/>
        </p:nvSpPr>
        <p:spPr>
          <a:xfrm>
            <a:off x="4344159" y="3831538"/>
            <a:ext cx="485723" cy="484351"/>
          </a:xfrm>
          <a:custGeom>
            <a:avLst/>
            <a:gdLst/>
            <a:ahLst/>
            <a:cxnLst/>
            <a:rect l="l" t="t" r="r" b="b"/>
            <a:pathLst>
              <a:path w="1411" h="1407" extrusionOk="0">
                <a:moveTo>
                  <a:pt x="706" y="1"/>
                </a:moveTo>
                <a:cubicBezTo>
                  <a:pt x="617" y="1"/>
                  <a:pt x="534" y="15"/>
                  <a:pt x="456" y="45"/>
                </a:cubicBezTo>
                <a:cubicBezTo>
                  <a:pt x="520" y="74"/>
                  <a:pt x="578" y="108"/>
                  <a:pt x="632" y="148"/>
                </a:cubicBezTo>
                <a:cubicBezTo>
                  <a:pt x="652" y="138"/>
                  <a:pt x="681" y="128"/>
                  <a:pt x="706" y="128"/>
                </a:cubicBezTo>
                <a:cubicBezTo>
                  <a:pt x="745" y="128"/>
                  <a:pt x="784" y="143"/>
                  <a:pt x="808" y="167"/>
                </a:cubicBezTo>
                <a:cubicBezTo>
                  <a:pt x="887" y="133"/>
                  <a:pt x="970" y="108"/>
                  <a:pt x="1053" y="94"/>
                </a:cubicBezTo>
                <a:cubicBezTo>
                  <a:pt x="950" y="35"/>
                  <a:pt x="833" y="1"/>
                  <a:pt x="706" y="1"/>
                </a:cubicBezTo>
                <a:close/>
                <a:moveTo>
                  <a:pt x="333" y="104"/>
                </a:moveTo>
                <a:cubicBezTo>
                  <a:pt x="260" y="153"/>
                  <a:pt x="191" y="216"/>
                  <a:pt x="138" y="285"/>
                </a:cubicBezTo>
                <a:cubicBezTo>
                  <a:pt x="177" y="358"/>
                  <a:pt x="226" y="422"/>
                  <a:pt x="280" y="481"/>
                </a:cubicBezTo>
                <a:cubicBezTo>
                  <a:pt x="299" y="471"/>
                  <a:pt x="319" y="466"/>
                  <a:pt x="343" y="466"/>
                </a:cubicBezTo>
                <a:cubicBezTo>
                  <a:pt x="358" y="466"/>
                  <a:pt x="373" y="471"/>
                  <a:pt x="387" y="476"/>
                </a:cubicBezTo>
                <a:cubicBezTo>
                  <a:pt x="441" y="417"/>
                  <a:pt x="500" y="363"/>
                  <a:pt x="564" y="314"/>
                </a:cubicBezTo>
                <a:cubicBezTo>
                  <a:pt x="559" y="299"/>
                  <a:pt x="559" y="290"/>
                  <a:pt x="559" y="280"/>
                </a:cubicBezTo>
                <a:cubicBezTo>
                  <a:pt x="559" y="260"/>
                  <a:pt x="559" y="246"/>
                  <a:pt x="564" y="231"/>
                </a:cubicBezTo>
                <a:cubicBezTo>
                  <a:pt x="495" y="182"/>
                  <a:pt x="417" y="138"/>
                  <a:pt x="333" y="104"/>
                </a:cubicBezTo>
                <a:close/>
                <a:moveTo>
                  <a:pt x="622" y="402"/>
                </a:moveTo>
                <a:cubicBezTo>
                  <a:pt x="564" y="441"/>
                  <a:pt x="515" y="486"/>
                  <a:pt x="471" y="539"/>
                </a:cubicBezTo>
                <a:cubicBezTo>
                  <a:pt x="485" y="559"/>
                  <a:pt x="495" y="588"/>
                  <a:pt x="495" y="618"/>
                </a:cubicBezTo>
                <a:cubicBezTo>
                  <a:pt x="495" y="632"/>
                  <a:pt x="490" y="647"/>
                  <a:pt x="485" y="662"/>
                </a:cubicBezTo>
                <a:cubicBezTo>
                  <a:pt x="617" y="750"/>
                  <a:pt x="769" y="809"/>
                  <a:pt x="931" y="833"/>
                </a:cubicBezTo>
                <a:cubicBezTo>
                  <a:pt x="941" y="814"/>
                  <a:pt x="955" y="799"/>
                  <a:pt x="970" y="784"/>
                </a:cubicBezTo>
                <a:cubicBezTo>
                  <a:pt x="926" y="647"/>
                  <a:pt x="857" y="525"/>
                  <a:pt x="764" y="417"/>
                </a:cubicBezTo>
                <a:cubicBezTo>
                  <a:pt x="750" y="422"/>
                  <a:pt x="730" y="427"/>
                  <a:pt x="706" y="427"/>
                </a:cubicBezTo>
                <a:cubicBezTo>
                  <a:pt x="676" y="427"/>
                  <a:pt x="647" y="417"/>
                  <a:pt x="622" y="402"/>
                </a:cubicBezTo>
                <a:close/>
                <a:moveTo>
                  <a:pt x="1176" y="182"/>
                </a:moveTo>
                <a:cubicBezTo>
                  <a:pt x="1063" y="192"/>
                  <a:pt x="955" y="221"/>
                  <a:pt x="857" y="265"/>
                </a:cubicBezTo>
                <a:cubicBezTo>
                  <a:pt x="857" y="270"/>
                  <a:pt x="857" y="275"/>
                  <a:pt x="857" y="280"/>
                </a:cubicBezTo>
                <a:cubicBezTo>
                  <a:pt x="857" y="304"/>
                  <a:pt x="853" y="324"/>
                  <a:pt x="843" y="344"/>
                </a:cubicBezTo>
                <a:cubicBezTo>
                  <a:pt x="941" y="461"/>
                  <a:pt x="1019" y="598"/>
                  <a:pt x="1068" y="750"/>
                </a:cubicBezTo>
                <a:cubicBezTo>
                  <a:pt x="1132" y="750"/>
                  <a:pt x="1181" y="789"/>
                  <a:pt x="1205" y="838"/>
                </a:cubicBezTo>
                <a:cubicBezTo>
                  <a:pt x="1274" y="833"/>
                  <a:pt x="1337" y="819"/>
                  <a:pt x="1401" y="804"/>
                </a:cubicBezTo>
                <a:cubicBezTo>
                  <a:pt x="1406" y="770"/>
                  <a:pt x="1411" y="735"/>
                  <a:pt x="1411" y="701"/>
                </a:cubicBezTo>
                <a:cubicBezTo>
                  <a:pt x="1411" y="495"/>
                  <a:pt x="1318" y="309"/>
                  <a:pt x="1176" y="182"/>
                </a:cubicBezTo>
                <a:close/>
                <a:moveTo>
                  <a:pt x="74" y="388"/>
                </a:moveTo>
                <a:cubicBezTo>
                  <a:pt x="30" y="481"/>
                  <a:pt x="0" y="588"/>
                  <a:pt x="0" y="701"/>
                </a:cubicBezTo>
                <a:cubicBezTo>
                  <a:pt x="0" y="833"/>
                  <a:pt x="35" y="956"/>
                  <a:pt x="98" y="1063"/>
                </a:cubicBezTo>
                <a:cubicBezTo>
                  <a:pt x="123" y="936"/>
                  <a:pt x="167" y="819"/>
                  <a:pt x="226" y="706"/>
                </a:cubicBezTo>
                <a:cubicBezTo>
                  <a:pt x="206" y="681"/>
                  <a:pt x="191" y="652"/>
                  <a:pt x="191" y="618"/>
                </a:cubicBezTo>
                <a:cubicBezTo>
                  <a:pt x="191" y="598"/>
                  <a:pt x="196" y="574"/>
                  <a:pt x="206" y="559"/>
                </a:cubicBezTo>
                <a:cubicBezTo>
                  <a:pt x="157" y="505"/>
                  <a:pt x="113" y="446"/>
                  <a:pt x="74" y="388"/>
                </a:cubicBezTo>
                <a:close/>
                <a:moveTo>
                  <a:pt x="1377" y="917"/>
                </a:moveTo>
                <a:lnTo>
                  <a:pt x="1377" y="917"/>
                </a:lnTo>
                <a:cubicBezTo>
                  <a:pt x="1323" y="931"/>
                  <a:pt x="1264" y="941"/>
                  <a:pt x="1210" y="946"/>
                </a:cubicBezTo>
                <a:cubicBezTo>
                  <a:pt x="1195" y="985"/>
                  <a:pt x="1166" y="1019"/>
                  <a:pt x="1127" y="1034"/>
                </a:cubicBezTo>
                <a:cubicBezTo>
                  <a:pt x="1127" y="1063"/>
                  <a:pt x="1127" y="1093"/>
                  <a:pt x="1127" y="1122"/>
                </a:cubicBezTo>
                <a:cubicBezTo>
                  <a:pt x="1127" y="1171"/>
                  <a:pt x="1127" y="1225"/>
                  <a:pt x="1117" y="1274"/>
                </a:cubicBezTo>
                <a:cubicBezTo>
                  <a:pt x="1239" y="1186"/>
                  <a:pt x="1328" y="1063"/>
                  <a:pt x="1377" y="917"/>
                </a:cubicBezTo>
                <a:close/>
                <a:moveTo>
                  <a:pt x="422" y="745"/>
                </a:moveTo>
                <a:cubicBezTo>
                  <a:pt x="397" y="760"/>
                  <a:pt x="373" y="765"/>
                  <a:pt x="343" y="765"/>
                </a:cubicBezTo>
                <a:lnTo>
                  <a:pt x="314" y="765"/>
                </a:lnTo>
                <a:cubicBezTo>
                  <a:pt x="245" y="892"/>
                  <a:pt x="201" y="1034"/>
                  <a:pt x="191" y="1181"/>
                </a:cubicBezTo>
                <a:cubicBezTo>
                  <a:pt x="255" y="1254"/>
                  <a:pt x="338" y="1313"/>
                  <a:pt x="431" y="1352"/>
                </a:cubicBezTo>
                <a:cubicBezTo>
                  <a:pt x="544" y="1176"/>
                  <a:pt x="706" y="1029"/>
                  <a:pt x="897" y="936"/>
                </a:cubicBezTo>
                <a:cubicBezTo>
                  <a:pt x="720" y="907"/>
                  <a:pt x="564" y="838"/>
                  <a:pt x="422" y="745"/>
                </a:cubicBezTo>
                <a:close/>
                <a:moveTo>
                  <a:pt x="970" y="1014"/>
                </a:moveTo>
                <a:cubicBezTo>
                  <a:pt x="794" y="1098"/>
                  <a:pt x="642" y="1230"/>
                  <a:pt x="534" y="1387"/>
                </a:cubicBezTo>
                <a:cubicBezTo>
                  <a:pt x="588" y="1401"/>
                  <a:pt x="647" y="1406"/>
                  <a:pt x="706" y="1406"/>
                </a:cubicBezTo>
                <a:cubicBezTo>
                  <a:pt x="808" y="1406"/>
                  <a:pt x="911" y="1382"/>
                  <a:pt x="999" y="1343"/>
                </a:cubicBezTo>
                <a:cubicBezTo>
                  <a:pt x="1014" y="1269"/>
                  <a:pt x="1024" y="1196"/>
                  <a:pt x="1024" y="1122"/>
                </a:cubicBezTo>
                <a:cubicBezTo>
                  <a:pt x="1024" y="1093"/>
                  <a:pt x="1024" y="1068"/>
                  <a:pt x="1019" y="1039"/>
                </a:cubicBezTo>
                <a:cubicBezTo>
                  <a:pt x="1004" y="1034"/>
                  <a:pt x="985" y="1024"/>
                  <a:pt x="970" y="101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8" name="Google Shape;578;p23"/>
          <p:cNvSpPr/>
          <p:nvPr/>
        </p:nvSpPr>
        <p:spPr>
          <a:xfrm>
            <a:off x="7510146" y="4086277"/>
            <a:ext cx="243033" cy="101552"/>
          </a:xfrm>
          <a:custGeom>
            <a:avLst/>
            <a:gdLst/>
            <a:ahLst/>
            <a:cxnLst/>
            <a:rect l="l" t="t" r="r" b="b"/>
            <a:pathLst>
              <a:path w="706" h="295" extrusionOk="0">
                <a:moveTo>
                  <a:pt x="353" y="0"/>
                </a:moveTo>
                <a:cubicBezTo>
                  <a:pt x="231" y="0"/>
                  <a:pt x="118" y="49"/>
                  <a:pt x="35" y="142"/>
                </a:cubicBezTo>
                <a:cubicBezTo>
                  <a:pt x="1" y="177"/>
                  <a:pt x="6" y="235"/>
                  <a:pt x="40" y="270"/>
                </a:cubicBezTo>
                <a:cubicBezTo>
                  <a:pt x="58" y="286"/>
                  <a:pt x="81" y="293"/>
                  <a:pt x="103" y="293"/>
                </a:cubicBezTo>
                <a:cubicBezTo>
                  <a:pt x="128" y="293"/>
                  <a:pt x="154" y="283"/>
                  <a:pt x="172" y="265"/>
                </a:cubicBezTo>
                <a:cubicBezTo>
                  <a:pt x="216" y="211"/>
                  <a:pt x="285" y="181"/>
                  <a:pt x="353" y="181"/>
                </a:cubicBezTo>
                <a:cubicBezTo>
                  <a:pt x="422" y="181"/>
                  <a:pt x="490" y="211"/>
                  <a:pt x="535" y="265"/>
                </a:cubicBezTo>
                <a:cubicBezTo>
                  <a:pt x="554" y="284"/>
                  <a:pt x="579" y="294"/>
                  <a:pt x="603" y="294"/>
                </a:cubicBezTo>
                <a:cubicBezTo>
                  <a:pt x="623" y="294"/>
                  <a:pt x="647" y="284"/>
                  <a:pt x="662" y="270"/>
                </a:cubicBezTo>
                <a:cubicBezTo>
                  <a:pt x="701" y="235"/>
                  <a:pt x="706" y="177"/>
                  <a:pt x="672" y="142"/>
                </a:cubicBezTo>
                <a:cubicBezTo>
                  <a:pt x="588" y="49"/>
                  <a:pt x="476" y="0"/>
                  <a:pt x="3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9" name="Google Shape;579;p23"/>
          <p:cNvSpPr/>
          <p:nvPr/>
        </p:nvSpPr>
        <p:spPr>
          <a:xfrm>
            <a:off x="7440954" y="3979906"/>
            <a:ext cx="381417" cy="128747"/>
          </a:xfrm>
          <a:custGeom>
            <a:avLst/>
            <a:gdLst/>
            <a:ahLst/>
            <a:cxnLst/>
            <a:rect l="l" t="t" r="r" b="b"/>
            <a:pathLst>
              <a:path w="1108" h="374" extrusionOk="0">
                <a:moveTo>
                  <a:pt x="554" y="1"/>
                </a:moveTo>
                <a:cubicBezTo>
                  <a:pt x="358" y="1"/>
                  <a:pt x="172" y="79"/>
                  <a:pt x="35" y="216"/>
                </a:cubicBezTo>
                <a:cubicBezTo>
                  <a:pt x="1" y="250"/>
                  <a:pt x="1" y="309"/>
                  <a:pt x="35" y="344"/>
                </a:cubicBezTo>
                <a:cubicBezTo>
                  <a:pt x="53" y="364"/>
                  <a:pt x="77" y="374"/>
                  <a:pt x="102" y="374"/>
                </a:cubicBezTo>
                <a:cubicBezTo>
                  <a:pt x="125" y="374"/>
                  <a:pt x="149" y="365"/>
                  <a:pt x="167" y="348"/>
                </a:cubicBezTo>
                <a:cubicBezTo>
                  <a:pt x="270" y="241"/>
                  <a:pt x="407" y="187"/>
                  <a:pt x="554" y="187"/>
                </a:cubicBezTo>
                <a:cubicBezTo>
                  <a:pt x="701" y="187"/>
                  <a:pt x="838" y="246"/>
                  <a:pt x="941" y="348"/>
                </a:cubicBezTo>
                <a:cubicBezTo>
                  <a:pt x="961" y="363"/>
                  <a:pt x="985" y="373"/>
                  <a:pt x="1005" y="373"/>
                </a:cubicBezTo>
                <a:cubicBezTo>
                  <a:pt x="1029" y="373"/>
                  <a:pt x="1054" y="363"/>
                  <a:pt x="1073" y="348"/>
                </a:cubicBezTo>
                <a:cubicBezTo>
                  <a:pt x="1108" y="309"/>
                  <a:pt x="1108" y="250"/>
                  <a:pt x="1073" y="216"/>
                </a:cubicBezTo>
                <a:cubicBezTo>
                  <a:pt x="931" y="79"/>
                  <a:pt x="750" y="1"/>
                  <a:pt x="5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0" name="Google Shape;580;p23"/>
          <p:cNvSpPr/>
          <p:nvPr/>
        </p:nvSpPr>
        <p:spPr>
          <a:xfrm>
            <a:off x="7370385" y="3875602"/>
            <a:ext cx="522900" cy="153877"/>
          </a:xfrm>
          <a:custGeom>
            <a:avLst/>
            <a:gdLst/>
            <a:ahLst/>
            <a:cxnLst/>
            <a:rect l="l" t="t" r="r" b="b"/>
            <a:pathLst>
              <a:path w="1519" h="447" extrusionOk="0">
                <a:moveTo>
                  <a:pt x="759" y="0"/>
                </a:moveTo>
                <a:cubicBezTo>
                  <a:pt x="490" y="0"/>
                  <a:pt x="230" y="103"/>
                  <a:pt x="39" y="289"/>
                </a:cubicBezTo>
                <a:cubicBezTo>
                  <a:pt x="0" y="323"/>
                  <a:pt x="0" y="382"/>
                  <a:pt x="35" y="416"/>
                </a:cubicBezTo>
                <a:cubicBezTo>
                  <a:pt x="52" y="437"/>
                  <a:pt x="77" y="446"/>
                  <a:pt x="101" y="446"/>
                </a:cubicBezTo>
                <a:cubicBezTo>
                  <a:pt x="124" y="446"/>
                  <a:pt x="148" y="438"/>
                  <a:pt x="167" y="421"/>
                </a:cubicBezTo>
                <a:cubicBezTo>
                  <a:pt x="323" y="269"/>
                  <a:pt x="534" y="181"/>
                  <a:pt x="759" y="181"/>
                </a:cubicBezTo>
                <a:cubicBezTo>
                  <a:pt x="980" y="181"/>
                  <a:pt x="1190" y="269"/>
                  <a:pt x="1352" y="421"/>
                </a:cubicBezTo>
                <a:cubicBezTo>
                  <a:pt x="1372" y="441"/>
                  <a:pt x="1391" y="446"/>
                  <a:pt x="1416" y="446"/>
                </a:cubicBezTo>
                <a:cubicBezTo>
                  <a:pt x="1440" y="446"/>
                  <a:pt x="1465" y="436"/>
                  <a:pt x="1484" y="416"/>
                </a:cubicBezTo>
                <a:cubicBezTo>
                  <a:pt x="1518" y="382"/>
                  <a:pt x="1514" y="323"/>
                  <a:pt x="1479" y="289"/>
                </a:cubicBezTo>
                <a:cubicBezTo>
                  <a:pt x="1283" y="103"/>
                  <a:pt x="1029" y="0"/>
                  <a:pt x="7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1" name="Google Shape;581;p23"/>
          <p:cNvSpPr/>
          <p:nvPr/>
        </p:nvSpPr>
        <p:spPr>
          <a:xfrm>
            <a:off x="7592765" y="4195746"/>
            <a:ext cx="77799" cy="76077"/>
          </a:xfrm>
          <a:custGeom>
            <a:avLst/>
            <a:gdLst/>
            <a:ahLst/>
            <a:cxnLst/>
            <a:rect l="l" t="t" r="r" b="b"/>
            <a:pathLst>
              <a:path w="226" h="221" extrusionOk="0">
                <a:moveTo>
                  <a:pt x="113" y="1"/>
                </a:moveTo>
                <a:cubicBezTo>
                  <a:pt x="50" y="1"/>
                  <a:pt x="1" y="50"/>
                  <a:pt x="1" y="108"/>
                </a:cubicBezTo>
                <a:cubicBezTo>
                  <a:pt x="1" y="172"/>
                  <a:pt x="50" y="221"/>
                  <a:pt x="113" y="221"/>
                </a:cubicBezTo>
                <a:cubicBezTo>
                  <a:pt x="172" y="221"/>
                  <a:pt x="226" y="172"/>
                  <a:pt x="226" y="108"/>
                </a:cubicBezTo>
                <a:cubicBezTo>
                  <a:pt x="226" y="50"/>
                  <a:pt x="172" y="1"/>
                  <a:pt x="1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7" name="Google Shape;587;p23"/>
          <p:cNvSpPr/>
          <p:nvPr/>
        </p:nvSpPr>
        <p:spPr>
          <a:xfrm>
            <a:off x="5839543" y="2943052"/>
            <a:ext cx="512917" cy="892279"/>
          </a:xfrm>
          <a:custGeom>
            <a:avLst/>
            <a:gdLst/>
            <a:ahLst/>
            <a:cxnLst/>
            <a:rect l="l" t="t" r="r" b="b"/>
            <a:pathLst>
              <a:path w="1490" h="2592" extrusionOk="0">
                <a:moveTo>
                  <a:pt x="1391" y="427"/>
                </a:moveTo>
                <a:lnTo>
                  <a:pt x="1391" y="2161"/>
                </a:lnTo>
                <a:lnTo>
                  <a:pt x="93" y="2161"/>
                </a:lnTo>
                <a:lnTo>
                  <a:pt x="93" y="427"/>
                </a:lnTo>
                <a:close/>
                <a:moveTo>
                  <a:pt x="231" y="1"/>
                </a:moveTo>
                <a:cubicBezTo>
                  <a:pt x="103" y="1"/>
                  <a:pt x="0" y="99"/>
                  <a:pt x="0" y="226"/>
                </a:cubicBezTo>
                <a:lnTo>
                  <a:pt x="0" y="2366"/>
                </a:lnTo>
                <a:cubicBezTo>
                  <a:pt x="0" y="2489"/>
                  <a:pt x="103" y="2592"/>
                  <a:pt x="231" y="2592"/>
                </a:cubicBezTo>
                <a:lnTo>
                  <a:pt x="1264" y="2592"/>
                </a:lnTo>
                <a:cubicBezTo>
                  <a:pt x="1386" y="2592"/>
                  <a:pt x="1489" y="2489"/>
                  <a:pt x="1489" y="2366"/>
                </a:cubicBezTo>
                <a:lnTo>
                  <a:pt x="1489" y="226"/>
                </a:lnTo>
                <a:cubicBezTo>
                  <a:pt x="1489" y="99"/>
                  <a:pt x="1386" y="1"/>
                  <a:pt x="126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grpSp>
        <p:nvGrpSpPr>
          <p:cNvPr id="25" name="Google Shape;13;p2"/>
          <p:cNvGrpSpPr/>
          <p:nvPr/>
        </p:nvGrpSpPr>
        <p:grpSpPr>
          <a:xfrm rot="4556933">
            <a:off x="-1197543" y="4840646"/>
            <a:ext cx="3573329" cy="3120377"/>
            <a:chOff x="879525" y="238350"/>
            <a:chExt cx="5929900" cy="5134125"/>
          </a:xfrm>
          <a:solidFill>
            <a:srgbClr val="306EF3"/>
          </a:solidFill>
        </p:grpSpPr>
        <p:sp>
          <p:nvSpPr>
            <p:cNvPr id="26" name="Google Shape;14;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27" name="Google Shape;15;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28" name="Google Shape;16;p2"/>
          <p:cNvGrpSpPr/>
          <p:nvPr/>
        </p:nvGrpSpPr>
        <p:grpSpPr>
          <a:xfrm rot="14787427">
            <a:off x="7927226" y="-1006085"/>
            <a:ext cx="6150209" cy="4505491"/>
            <a:chOff x="879525" y="238350"/>
            <a:chExt cx="5929900" cy="5134125"/>
          </a:xfrm>
          <a:solidFill>
            <a:srgbClr val="306EF3"/>
          </a:solidFill>
        </p:grpSpPr>
        <p:sp>
          <p:nvSpPr>
            <p:cNvPr id="29" name="Google Shape;17;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30" name="Google Shape;18;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8" name="组合 7"/>
          <p:cNvGrpSpPr/>
          <p:nvPr/>
        </p:nvGrpSpPr>
        <p:grpSpPr>
          <a:xfrm>
            <a:off x="537210" y="528955"/>
            <a:ext cx="3465830" cy="637540"/>
            <a:chOff x="846" y="833"/>
            <a:chExt cx="5458" cy="1004"/>
          </a:xfrm>
        </p:grpSpPr>
        <p:grpSp>
          <p:nvGrpSpPr>
            <p:cNvPr id="3" name="组合 2"/>
            <p:cNvGrpSpPr/>
            <p:nvPr/>
          </p:nvGrpSpPr>
          <p:grpSpPr>
            <a:xfrm rot="0">
              <a:off x="846" y="833"/>
              <a:ext cx="5458" cy="899"/>
              <a:chOff x="963832" y="1991889"/>
              <a:chExt cx="4126328" cy="679673"/>
            </a:xfrm>
          </p:grpSpPr>
          <p:sp>
            <p:nvSpPr>
              <p:cNvPr id="4" name="Rounded Rectangle 23"/>
              <p:cNvSpPr/>
              <p:nvPr>
                <p:custDataLst>
                  <p:tags r:id="rId2"/>
                </p:custDataLst>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5" name="文本框 4"/>
              <p:cNvSpPr txBox="1"/>
              <p:nvPr>
                <p:custDataLst>
                  <p:tags r:id="rId3"/>
                </p:custDataLst>
              </p:nvPr>
            </p:nvSpPr>
            <p:spPr>
              <a:xfrm>
                <a:off x="1823588" y="2120554"/>
                <a:ext cx="3013058" cy="474788"/>
              </a:xfrm>
              <a:prstGeom prst="rect">
                <a:avLst/>
              </a:prstGeom>
              <a:noFill/>
            </p:spPr>
            <p:txBody>
              <a:bodyPr wrap="square" rtlCol="0">
                <a:spAutoFit/>
              </a:bodyPr>
              <a:p>
                <a:pPr algn="dist"/>
                <a:r>
                  <a:rPr lang="en-US" altLang="zh-CN" sz="2000">
                    <a:solidFill>
                      <a:schemeClr val="bg1"/>
                    </a:solidFill>
                    <a:cs typeface="+mn-ea"/>
                    <a:sym typeface="+mn-lt"/>
                  </a:rPr>
                  <a:t>/</a:t>
                </a:r>
                <a:r>
                  <a:rPr lang="zh-CN" altLang="en-US" sz="2000">
                    <a:solidFill>
                      <a:schemeClr val="bg1"/>
                    </a:solidFill>
                    <a:cs typeface="+mn-ea"/>
                    <a:sym typeface="+mn-lt"/>
                  </a:rPr>
                  <a:t>过程分析</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pic>
          <p:nvPicPr>
            <p:cNvPr id="6" name="图片 5" descr="3b32313536333934393bbcd3c3dccec4bcfe"/>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057" y="957"/>
              <a:ext cx="880" cy="880"/>
            </a:xfrm>
            <a:prstGeom prst="rect">
              <a:avLst/>
            </a:prstGeom>
          </p:spPr>
        </p:pic>
      </p:grpSp>
      <p:sp>
        <p:nvSpPr>
          <p:cNvPr id="7" name="文本框 6"/>
          <p:cNvSpPr txBox="1"/>
          <p:nvPr/>
        </p:nvSpPr>
        <p:spPr>
          <a:xfrm>
            <a:off x="4344035" y="588645"/>
            <a:ext cx="3642995" cy="829945"/>
          </a:xfrm>
          <a:prstGeom prst="rect">
            <a:avLst/>
          </a:prstGeom>
          <a:noFill/>
        </p:spPr>
        <p:txBody>
          <a:bodyPr wrap="square" rtlCol="0" anchor="t">
            <a:spAutoFit/>
          </a:bodyPr>
          <a:p>
            <a:r>
              <a:rPr lang="zh-CN" sz="2400"/>
              <a:t>首先，电脑端打开</a:t>
            </a:r>
            <a:r>
              <a:rPr lang="en-US" altLang="zh-CN" sz="2400"/>
              <a:t>UDP</a:t>
            </a:r>
            <a:r>
              <a:rPr lang="zh-CN" altLang="en-US" sz="2400"/>
              <a:t>软件助手。</a:t>
            </a:r>
            <a:endParaRPr lang="zh-CN" altLang="en-US" sz="2400"/>
          </a:p>
        </p:txBody>
      </p:sp>
      <p:pic>
        <p:nvPicPr>
          <p:cNvPr id="45" name="图片 44" descr="3b32313536353338303bb7d6cef6"/>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9706610" y="4902835"/>
            <a:ext cx="1471295" cy="1471295"/>
          </a:xfrm>
          <a:prstGeom prst="rect">
            <a:avLst/>
          </a:prstGeom>
        </p:spPr>
      </p:pic>
      <p:pic>
        <p:nvPicPr>
          <p:cNvPr id="2" name="图片 1"/>
          <p:cNvPicPr>
            <a:picLocks noChangeAspect="1"/>
          </p:cNvPicPr>
          <p:nvPr/>
        </p:nvPicPr>
        <p:blipFill>
          <a:blip r:embed="rId10"/>
          <a:srcRect l="25383" t="11432" r="25124" b="11571"/>
          <a:stretch>
            <a:fillRect/>
          </a:stretch>
        </p:blipFill>
        <p:spPr>
          <a:xfrm>
            <a:off x="3342005" y="2017395"/>
            <a:ext cx="3862705" cy="3378835"/>
          </a:xfrm>
          <a:prstGeom prst="rect">
            <a:avLst/>
          </a:prstGeom>
        </p:spPr>
      </p:pic>
      <p:pic>
        <p:nvPicPr>
          <p:cNvPr id="9" name="图片 8"/>
          <p:cNvPicPr>
            <a:picLocks noChangeAspect="1"/>
          </p:cNvPicPr>
          <p:nvPr/>
        </p:nvPicPr>
        <p:blipFill>
          <a:blip r:embed="rId1"/>
          <a:srcRect l="25329" t="11832" r="25354" b="12031"/>
          <a:stretch>
            <a:fillRect/>
          </a:stretch>
        </p:blipFill>
        <p:spPr>
          <a:xfrm>
            <a:off x="5125720" y="2912110"/>
            <a:ext cx="3892550" cy="3378835"/>
          </a:xfrm>
          <a:prstGeom prst="rect">
            <a:avLst/>
          </a:prstGeom>
        </p:spPr>
      </p:pic>
      <p:sp>
        <p:nvSpPr>
          <p:cNvPr id="12" name="圆角矩形 11"/>
          <p:cNvSpPr/>
          <p:nvPr>
            <p:custDataLst>
              <p:tags r:id="rId11"/>
            </p:custDataLst>
          </p:nvPr>
        </p:nvSpPr>
        <p:spPr>
          <a:xfrm>
            <a:off x="3726180" y="3028315"/>
            <a:ext cx="433705" cy="41656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3" name="直接箭头连接符 12"/>
          <p:cNvCxnSpPr/>
          <p:nvPr/>
        </p:nvCxnSpPr>
        <p:spPr>
          <a:xfrm>
            <a:off x="2865120" y="2400935"/>
            <a:ext cx="476885" cy="0"/>
          </a:xfrm>
          <a:prstGeom prst="straightConnector1">
            <a:avLst/>
          </a:prstGeom>
          <a:ln w="28575">
            <a:solidFill>
              <a:srgbClr val="FF0000"/>
            </a:solidFill>
            <a:tailEnd type="arrow" w="med" len="med"/>
          </a:ln>
        </p:spPr>
        <p:style>
          <a:lnRef idx="3">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500"/>
                            </p:stCondLst>
                            <p:childTnLst>
                              <p:par>
                                <p:cTn id="19" presetID="3" presetClass="entr" presetSubtype="1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heckerboard(across)">
                                      <p:cBhvr>
                                        <p:cTn id="26" dur="500"/>
                                        <p:tgtEl>
                                          <p:spTgt spid="12"/>
                                        </p:tgtEl>
                                      </p:cBhvr>
                                    </p:animEffect>
                                  </p:childTnLst>
                                </p:cTn>
                              </p:par>
                            </p:childTnLst>
                          </p:cTn>
                        </p:par>
                        <p:par>
                          <p:cTn id="27" fill="hold">
                            <p:stCondLst>
                              <p:cond delay="500"/>
                            </p:stCondLst>
                            <p:childTnLst>
                              <p:par>
                                <p:cTn id="28" presetID="3" presetClass="entr" presetSubtype="1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2" grpId="0" bldLvl="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75" name="Google Shape;575;p23"/>
          <p:cNvSpPr/>
          <p:nvPr/>
        </p:nvSpPr>
        <p:spPr>
          <a:xfrm>
            <a:off x="538925" y="3278728"/>
            <a:ext cx="507753" cy="570411"/>
          </a:xfrm>
          <a:custGeom>
            <a:avLst/>
            <a:gdLst/>
            <a:ahLst/>
            <a:cxnLst/>
            <a:rect l="l" t="t" r="r" b="b"/>
            <a:pathLst>
              <a:path w="1475" h="1657" extrusionOk="0">
                <a:moveTo>
                  <a:pt x="1251" y="0"/>
                </a:moveTo>
                <a:cubicBezTo>
                  <a:pt x="1226" y="0"/>
                  <a:pt x="1200" y="6"/>
                  <a:pt x="1176" y="17"/>
                </a:cubicBezTo>
                <a:cubicBezTo>
                  <a:pt x="1078" y="61"/>
                  <a:pt x="1029" y="173"/>
                  <a:pt x="1073" y="271"/>
                </a:cubicBezTo>
                <a:cubicBezTo>
                  <a:pt x="1078" y="291"/>
                  <a:pt x="1087" y="306"/>
                  <a:pt x="1102" y="320"/>
                </a:cubicBezTo>
                <a:lnTo>
                  <a:pt x="975" y="506"/>
                </a:lnTo>
                <a:cubicBezTo>
                  <a:pt x="938" y="492"/>
                  <a:pt x="900" y="484"/>
                  <a:pt x="862" y="484"/>
                </a:cubicBezTo>
                <a:cubicBezTo>
                  <a:pt x="824" y="484"/>
                  <a:pt x="786" y="492"/>
                  <a:pt x="749" y="506"/>
                </a:cubicBezTo>
                <a:cubicBezTo>
                  <a:pt x="691" y="531"/>
                  <a:pt x="647" y="575"/>
                  <a:pt x="617" y="624"/>
                </a:cubicBezTo>
                <a:lnTo>
                  <a:pt x="412" y="536"/>
                </a:lnTo>
                <a:cubicBezTo>
                  <a:pt x="416" y="502"/>
                  <a:pt x="412" y="467"/>
                  <a:pt x="397" y="433"/>
                </a:cubicBezTo>
                <a:cubicBezTo>
                  <a:pt x="367" y="359"/>
                  <a:pt x="293" y="316"/>
                  <a:pt x="217" y="316"/>
                </a:cubicBezTo>
                <a:cubicBezTo>
                  <a:pt x="192" y="316"/>
                  <a:pt x="166" y="320"/>
                  <a:pt x="142" y="330"/>
                </a:cubicBezTo>
                <a:cubicBezTo>
                  <a:pt x="44" y="374"/>
                  <a:pt x="0" y="487"/>
                  <a:pt x="39" y="590"/>
                </a:cubicBezTo>
                <a:cubicBezTo>
                  <a:pt x="72" y="662"/>
                  <a:pt x="144" y="705"/>
                  <a:pt x="219" y="705"/>
                </a:cubicBezTo>
                <a:cubicBezTo>
                  <a:pt x="246" y="705"/>
                  <a:pt x="273" y="699"/>
                  <a:pt x="299" y="688"/>
                </a:cubicBezTo>
                <a:cubicBezTo>
                  <a:pt x="328" y="678"/>
                  <a:pt x="353" y="658"/>
                  <a:pt x="367" y="639"/>
                </a:cubicBezTo>
                <a:lnTo>
                  <a:pt x="578" y="727"/>
                </a:lnTo>
                <a:cubicBezTo>
                  <a:pt x="568" y="781"/>
                  <a:pt x="573" y="835"/>
                  <a:pt x="598" y="884"/>
                </a:cubicBezTo>
                <a:cubicBezTo>
                  <a:pt x="622" y="947"/>
                  <a:pt x="671" y="996"/>
                  <a:pt x="725" y="1026"/>
                </a:cubicBezTo>
                <a:lnTo>
                  <a:pt x="666" y="1266"/>
                </a:lnTo>
                <a:cubicBezTo>
                  <a:pt x="647" y="1270"/>
                  <a:pt x="622" y="1275"/>
                  <a:pt x="603" y="1285"/>
                </a:cubicBezTo>
                <a:cubicBezTo>
                  <a:pt x="500" y="1324"/>
                  <a:pt x="456" y="1442"/>
                  <a:pt x="500" y="1540"/>
                </a:cubicBezTo>
                <a:cubicBezTo>
                  <a:pt x="533" y="1614"/>
                  <a:pt x="605" y="1657"/>
                  <a:pt x="681" y="1657"/>
                </a:cubicBezTo>
                <a:cubicBezTo>
                  <a:pt x="705" y="1657"/>
                  <a:pt x="730" y="1652"/>
                  <a:pt x="754" y="1643"/>
                </a:cubicBezTo>
                <a:cubicBezTo>
                  <a:pt x="852" y="1599"/>
                  <a:pt x="896" y="1481"/>
                  <a:pt x="857" y="1383"/>
                </a:cubicBezTo>
                <a:cubicBezTo>
                  <a:pt x="838" y="1344"/>
                  <a:pt x="808" y="1314"/>
                  <a:pt x="774" y="1295"/>
                </a:cubicBezTo>
                <a:lnTo>
                  <a:pt x="833" y="1055"/>
                </a:lnTo>
                <a:cubicBezTo>
                  <a:pt x="844" y="1056"/>
                  <a:pt x="856" y="1057"/>
                  <a:pt x="867" y="1057"/>
                </a:cubicBezTo>
                <a:cubicBezTo>
                  <a:pt x="903" y="1057"/>
                  <a:pt x="937" y="1050"/>
                  <a:pt x="975" y="1035"/>
                </a:cubicBezTo>
                <a:cubicBezTo>
                  <a:pt x="1122" y="972"/>
                  <a:pt x="1185" y="805"/>
                  <a:pt x="1122" y="658"/>
                </a:cubicBezTo>
                <a:cubicBezTo>
                  <a:pt x="1107" y="624"/>
                  <a:pt x="1087" y="595"/>
                  <a:pt x="1063" y="570"/>
                </a:cubicBezTo>
                <a:lnTo>
                  <a:pt x="1195" y="379"/>
                </a:lnTo>
                <a:cubicBezTo>
                  <a:pt x="1213" y="386"/>
                  <a:pt x="1234" y="390"/>
                  <a:pt x="1255" y="390"/>
                </a:cubicBezTo>
                <a:cubicBezTo>
                  <a:pt x="1279" y="390"/>
                  <a:pt x="1304" y="385"/>
                  <a:pt x="1327" y="374"/>
                </a:cubicBezTo>
                <a:cubicBezTo>
                  <a:pt x="1425" y="330"/>
                  <a:pt x="1474" y="217"/>
                  <a:pt x="1430" y="120"/>
                </a:cubicBezTo>
                <a:cubicBezTo>
                  <a:pt x="1397" y="46"/>
                  <a:pt x="1326" y="0"/>
                  <a:pt x="125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6" name="Google Shape;576;p23"/>
          <p:cNvSpPr/>
          <p:nvPr/>
        </p:nvSpPr>
        <p:spPr>
          <a:xfrm>
            <a:off x="4344159" y="3831538"/>
            <a:ext cx="485723" cy="484351"/>
          </a:xfrm>
          <a:custGeom>
            <a:avLst/>
            <a:gdLst/>
            <a:ahLst/>
            <a:cxnLst/>
            <a:rect l="l" t="t" r="r" b="b"/>
            <a:pathLst>
              <a:path w="1411" h="1407" extrusionOk="0">
                <a:moveTo>
                  <a:pt x="706" y="1"/>
                </a:moveTo>
                <a:cubicBezTo>
                  <a:pt x="617" y="1"/>
                  <a:pt x="534" y="15"/>
                  <a:pt x="456" y="45"/>
                </a:cubicBezTo>
                <a:cubicBezTo>
                  <a:pt x="520" y="74"/>
                  <a:pt x="578" y="108"/>
                  <a:pt x="632" y="148"/>
                </a:cubicBezTo>
                <a:cubicBezTo>
                  <a:pt x="652" y="138"/>
                  <a:pt x="681" y="128"/>
                  <a:pt x="706" y="128"/>
                </a:cubicBezTo>
                <a:cubicBezTo>
                  <a:pt x="745" y="128"/>
                  <a:pt x="784" y="143"/>
                  <a:pt x="808" y="167"/>
                </a:cubicBezTo>
                <a:cubicBezTo>
                  <a:pt x="887" y="133"/>
                  <a:pt x="970" y="108"/>
                  <a:pt x="1053" y="94"/>
                </a:cubicBezTo>
                <a:cubicBezTo>
                  <a:pt x="950" y="35"/>
                  <a:pt x="833" y="1"/>
                  <a:pt x="706" y="1"/>
                </a:cubicBezTo>
                <a:close/>
                <a:moveTo>
                  <a:pt x="333" y="104"/>
                </a:moveTo>
                <a:cubicBezTo>
                  <a:pt x="260" y="153"/>
                  <a:pt x="191" y="216"/>
                  <a:pt x="138" y="285"/>
                </a:cubicBezTo>
                <a:cubicBezTo>
                  <a:pt x="177" y="358"/>
                  <a:pt x="226" y="422"/>
                  <a:pt x="280" y="481"/>
                </a:cubicBezTo>
                <a:cubicBezTo>
                  <a:pt x="299" y="471"/>
                  <a:pt x="319" y="466"/>
                  <a:pt x="343" y="466"/>
                </a:cubicBezTo>
                <a:cubicBezTo>
                  <a:pt x="358" y="466"/>
                  <a:pt x="373" y="471"/>
                  <a:pt x="387" y="476"/>
                </a:cubicBezTo>
                <a:cubicBezTo>
                  <a:pt x="441" y="417"/>
                  <a:pt x="500" y="363"/>
                  <a:pt x="564" y="314"/>
                </a:cubicBezTo>
                <a:cubicBezTo>
                  <a:pt x="559" y="299"/>
                  <a:pt x="559" y="290"/>
                  <a:pt x="559" y="280"/>
                </a:cubicBezTo>
                <a:cubicBezTo>
                  <a:pt x="559" y="260"/>
                  <a:pt x="559" y="246"/>
                  <a:pt x="564" y="231"/>
                </a:cubicBezTo>
                <a:cubicBezTo>
                  <a:pt x="495" y="182"/>
                  <a:pt x="417" y="138"/>
                  <a:pt x="333" y="104"/>
                </a:cubicBezTo>
                <a:close/>
                <a:moveTo>
                  <a:pt x="622" y="402"/>
                </a:moveTo>
                <a:cubicBezTo>
                  <a:pt x="564" y="441"/>
                  <a:pt x="515" y="486"/>
                  <a:pt x="471" y="539"/>
                </a:cubicBezTo>
                <a:cubicBezTo>
                  <a:pt x="485" y="559"/>
                  <a:pt x="495" y="588"/>
                  <a:pt x="495" y="618"/>
                </a:cubicBezTo>
                <a:cubicBezTo>
                  <a:pt x="495" y="632"/>
                  <a:pt x="490" y="647"/>
                  <a:pt x="485" y="662"/>
                </a:cubicBezTo>
                <a:cubicBezTo>
                  <a:pt x="617" y="750"/>
                  <a:pt x="769" y="809"/>
                  <a:pt x="931" y="833"/>
                </a:cubicBezTo>
                <a:cubicBezTo>
                  <a:pt x="941" y="814"/>
                  <a:pt x="955" y="799"/>
                  <a:pt x="970" y="784"/>
                </a:cubicBezTo>
                <a:cubicBezTo>
                  <a:pt x="926" y="647"/>
                  <a:pt x="857" y="525"/>
                  <a:pt x="764" y="417"/>
                </a:cubicBezTo>
                <a:cubicBezTo>
                  <a:pt x="750" y="422"/>
                  <a:pt x="730" y="427"/>
                  <a:pt x="706" y="427"/>
                </a:cubicBezTo>
                <a:cubicBezTo>
                  <a:pt x="676" y="427"/>
                  <a:pt x="647" y="417"/>
                  <a:pt x="622" y="402"/>
                </a:cubicBezTo>
                <a:close/>
                <a:moveTo>
                  <a:pt x="1176" y="182"/>
                </a:moveTo>
                <a:cubicBezTo>
                  <a:pt x="1063" y="192"/>
                  <a:pt x="955" y="221"/>
                  <a:pt x="857" y="265"/>
                </a:cubicBezTo>
                <a:cubicBezTo>
                  <a:pt x="857" y="270"/>
                  <a:pt x="857" y="275"/>
                  <a:pt x="857" y="280"/>
                </a:cubicBezTo>
                <a:cubicBezTo>
                  <a:pt x="857" y="304"/>
                  <a:pt x="853" y="324"/>
                  <a:pt x="843" y="344"/>
                </a:cubicBezTo>
                <a:cubicBezTo>
                  <a:pt x="941" y="461"/>
                  <a:pt x="1019" y="598"/>
                  <a:pt x="1068" y="750"/>
                </a:cubicBezTo>
                <a:cubicBezTo>
                  <a:pt x="1132" y="750"/>
                  <a:pt x="1181" y="789"/>
                  <a:pt x="1205" y="838"/>
                </a:cubicBezTo>
                <a:cubicBezTo>
                  <a:pt x="1274" y="833"/>
                  <a:pt x="1337" y="819"/>
                  <a:pt x="1401" y="804"/>
                </a:cubicBezTo>
                <a:cubicBezTo>
                  <a:pt x="1406" y="770"/>
                  <a:pt x="1411" y="735"/>
                  <a:pt x="1411" y="701"/>
                </a:cubicBezTo>
                <a:cubicBezTo>
                  <a:pt x="1411" y="495"/>
                  <a:pt x="1318" y="309"/>
                  <a:pt x="1176" y="182"/>
                </a:cubicBezTo>
                <a:close/>
                <a:moveTo>
                  <a:pt x="74" y="388"/>
                </a:moveTo>
                <a:cubicBezTo>
                  <a:pt x="30" y="481"/>
                  <a:pt x="0" y="588"/>
                  <a:pt x="0" y="701"/>
                </a:cubicBezTo>
                <a:cubicBezTo>
                  <a:pt x="0" y="833"/>
                  <a:pt x="35" y="956"/>
                  <a:pt x="98" y="1063"/>
                </a:cubicBezTo>
                <a:cubicBezTo>
                  <a:pt x="123" y="936"/>
                  <a:pt x="167" y="819"/>
                  <a:pt x="226" y="706"/>
                </a:cubicBezTo>
                <a:cubicBezTo>
                  <a:pt x="206" y="681"/>
                  <a:pt x="191" y="652"/>
                  <a:pt x="191" y="618"/>
                </a:cubicBezTo>
                <a:cubicBezTo>
                  <a:pt x="191" y="598"/>
                  <a:pt x="196" y="574"/>
                  <a:pt x="206" y="559"/>
                </a:cubicBezTo>
                <a:cubicBezTo>
                  <a:pt x="157" y="505"/>
                  <a:pt x="113" y="446"/>
                  <a:pt x="74" y="388"/>
                </a:cubicBezTo>
                <a:close/>
                <a:moveTo>
                  <a:pt x="1377" y="917"/>
                </a:moveTo>
                <a:lnTo>
                  <a:pt x="1377" y="917"/>
                </a:lnTo>
                <a:cubicBezTo>
                  <a:pt x="1323" y="931"/>
                  <a:pt x="1264" y="941"/>
                  <a:pt x="1210" y="946"/>
                </a:cubicBezTo>
                <a:cubicBezTo>
                  <a:pt x="1195" y="985"/>
                  <a:pt x="1166" y="1019"/>
                  <a:pt x="1127" y="1034"/>
                </a:cubicBezTo>
                <a:cubicBezTo>
                  <a:pt x="1127" y="1063"/>
                  <a:pt x="1127" y="1093"/>
                  <a:pt x="1127" y="1122"/>
                </a:cubicBezTo>
                <a:cubicBezTo>
                  <a:pt x="1127" y="1171"/>
                  <a:pt x="1127" y="1225"/>
                  <a:pt x="1117" y="1274"/>
                </a:cubicBezTo>
                <a:cubicBezTo>
                  <a:pt x="1239" y="1186"/>
                  <a:pt x="1328" y="1063"/>
                  <a:pt x="1377" y="917"/>
                </a:cubicBezTo>
                <a:close/>
                <a:moveTo>
                  <a:pt x="422" y="745"/>
                </a:moveTo>
                <a:cubicBezTo>
                  <a:pt x="397" y="760"/>
                  <a:pt x="373" y="765"/>
                  <a:pt x="343" y="765"/>
                </a:cubicBezTo>
                <a:lnTo>
                  <a:pt x="314" y="765"/>
                </a:lnTo>
                <a:cubicBezTo>
                  <a:pt x="245" y="892"/>
                  <a:pt x="201" y="1034"/>
                  <a:pt x="191" y="1181"/>
                </a:cubicBezTo>
                <a:cubicBezTo>
                  <a:pt x="255" y="1254"/>
                  <a:pt x="338" y="1313"/>
                  <a:pt x="431" y="1352"/>
                </a:cubicBezTo>
                <a:cubicBezTo>
                  <a:pt x="544" y="1176"/>
                  <a:pt x="706" y="1029"/>
                  <a:pt x="897" y="936"/>
                </a:cubicBezTo>
                <a:cubicBezTo>
                  <a:pt x="720" y="907"/>
                  <a:pt x="564" y="838"/>
                  <a:pt x="422" y="745"/>
                </a:cubicBezTo>
                <a:close/>
                <a:moveTo>
                  <a:pt x="970" y="1014"/>
                </a:moveTo>
                <a:cubicBezTo>
                  <a:pt x="794" y="1098"/>
                  <a:pt x="642" y="1230"/>
                  <a:pt x="534" y="1387"/>
                </a:cubicBezTo>
                <a:cubicBezTo>
                  <a:pt x="588" y="1401"/>
                  <a:pt x="647" y="1406"/>
                  <a:pt x="706" y="1406"/>
                </a:cubicBezTo>
                <a:cubicBezTo>
                  <a:pt x="808" y="1406"/>
                  <a:pt x="911" y="1382"/>
                  <a:pt x="999" y="1343"/>
                </a:cubicBezTo>
                <a:cubicBezTo>
                  <a:pt x="1014" y="1269"/>
                  <a:pt x="1024" y="1196"/>
                  <a:pt x="1024" y="1122"/>
                </a:cubicBezTo>
                <a:cubicBezTo>
                  <a:pt x="1024" y="1093"/>
                  <a:pt x="1024" y="1068"/>
                  <a:pt x="1019" y="1039"/>
                </a:cubicBezTo>
                <a:cubicBezTo>
                  <a:pt x="1004" y="1034"/>
                  <a:pt x="985" y="1024"/>
                  <a:pt x="970" y="101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8" name="Google Shape;578;p23"/>
          <p:cNvSpPr/>
          <p:nvPr/>
        </p:nvSpPr>
        <p:spPr>
          <a:xfrm>
            <a:off x="7510146" y="4086277"/>
            <a:ext cx="243033" cy="101552"/>
          </a:xfrm>
          <a:custGeom>
            <a:avLst/>
            <a:gdLst/>
            <a:ahLst/>
            <a:cxnLst/>
            <a:rect l="l" t="t" r="r" b="b"/>
            <a:pathLst>
              <a:path w="706" h="295" extrusionOk="0">
                <a:moveTo>
                  <a:pt x="353" y="0"/>
                </a:moveTo>
                <a:cubicBezTo>
                  <a:pt x="231" y="0"/>
                  <a:pt x="118" y="49"/>
                  <a:pt x="35" y="142"/>
                </a:cubicBezTo>
                <a:cubicBezTo>
                  <a:pt x="1" y="177"/>
                  <a:pt x="6" y="235"/>
                  <a:pt x="40" y="270"/>
                </a:cubicBezTo>
                <a:cubicBezTo>
                  <a:pt x="58" y="286"/>
                  <a:pt x="81" y="293"/>
                  <a:pt x="103" y="293"/>
                </a:cubicBezTo>
                <a:cubicBezTo>
                  <a:pt x="128" y="293"/>
                  <a:pt x="154" y="283"/>
                  <a:pt x="172" y="265"/>
                </a:cubicBezTo>
                <a:cubicBezTo>
                  <a:pt x="216" y="211"/>
                  <a:pt x="285" y="181"/>
                  <a:pt x="353" y="181"/>
                </a:cubicBezTo>
                <a:cubicBezTo>
                  <a:pt x="422" y="181"/>
                  <a:pt x="490" y="211"/>
                  <a:pt x="535" y="265"/>
                </a:cubicBezTo>
                <a:cubicBezTo>
                  <a:pt x="554" y="284"/>
                  <a:pt x="579" y="294"/>
                  <a:pt x="603" y="294"/>
                </a:cubicBezTo>
                <a:cubicBezTo>
                  <a:pt x="623" y="294"/>
                  <a:pt x="647" y="284"/>
                  <a:pt x="662" y="270"/>
                </a:cubicBezTo>
                <a:cubicBezTo>
                  <a:pt x="701" y="235"/>
                  <a:pt x="706" y="177"/>
                  <a:pt x="672" y="142"/>
                </a:cubicBezTo>
                <a:cubicBezTo>
                  <a:pt x="588" y="49"/>
                  <a:pt x="476" y="0"/>
                  <a:pt x="3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9" name="Google Shape;579;p23"/>
          <p:cNvSpPr/>
          <p:nvPr/>
        </p:nvSpPr>
        <p:spPr>
          <a:xfrm>
            <a:off x="7440954" y="3979906"/>
            <a:ext cx="381417" cy="128747"/>
          </a:xfrm>
          <a:custGeom>
            <a:avLst/>
            <a:gdLst/>
            <a:ahLst/>
            <a:cxnLst/>
            <a:rect l="l" t="t" r="r" b="b"/>
            <a:pathLst>
              <a:path w="1108" h="374" extrusionOk="0">
                <a:moveTo>
                  <a:pt x="554" y="1"/>
                </a:moveTo>
                <a:cubicBezTo>
                  <a:pt x="358" y="1"/>
                  <a:pt x="172" y="79"/>
                  <a:pt x="35" y="216"/>
                </a:cubicBezTo>
                <a:cubicBezTo>
                  <a:pt x="1" y="250"/>
                  <a:pt x="1" y="309"/>
                  <a:pt x="35" y="344"/>
                </a:cubicBezTo>
                <a:cubicBezTo>
                  <a:pt x="53" y="364"/>
                  <a:pt x="77" y="374"/>
                  <a:pt x="102" y="374"/>
                </a:cubicBezTo>
                <a:cubicBezTo>
                  <a:pt x="125" y="374"/>
                  <a:pt x="149" y="365"/>
                  <a:pt x="167" y="348"/>
                </a:cubicBezTo>
                <a:cubicBezTo>
                  <a:pt x="270" y="241"/>
                  <a:pt x="407" y="187"/>
                  <a:pt x="554" y="187"/>
                </a:cubicBezTo>
                <a:cubicBezTo>
                  <a:pt x="701" y="187"/>
                  <a:pt x="838" y="246"/>
                  <a:pt x="941" y="348"/>
                </a:cubicBezTo>
                <a:cubicBezTo>
                  <a:pt x="961" y="363"/>
                  <a:pt x="985" y="373"/>
                  <a:pt x="1005" y="373"/>
                </a:cubicBezTo>
                <a:cubicBezTo>
                  <a:pt x="1029" y="373"/>
                  <a:pt x="1054" y="363"/>
                  <a:pt x="1073" y="348"/>
                </a:cubicBezTo>
                <a:cubicBezTo>
                  <a:pt x="1108" y="309"/>
                  <a:pt x="1108" y="250"/>
                  <a:pt x="1073" y="216"/>
                </a:cubicBezTo>
                <a:cubicBezTo>
                  <a:pt x="931" y="79"/>
                  <a:pt x="750" y="1"/>
                  <a:pt x="5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0" name="Google Shape;580;p23"/>
          <p:cNvSpPr/>
          <p:nvPr/>
        </p:nvSpPr>
        <p:spPr>
          <a:xfrm>
            <a:off x="7370385" y="3875602"/>
            <a:ext cx="522900" cy="153877"/>
          </a:xfrm>
          <a:custGeom>
            <a:avLst/>
            <a:gdLst/>
            <a:ahLst/>
            <a:cxnLst/>
            <a:rect l="l" t="t" r="r" b="b"/>
            <a:pathLst>
              <a:path w="1519" h="447" extrusionOk="0">
                <a:moveTo>
                  <a:pt x="759" y="0"/>
                </a:moveTo>
                <a:cubicBezTo>
                  <a:pt x="490" y="0"/>
                  <a:pt x="230" y="103"/>
                  <a:pt x="39" y="289"/>
                </a:cubicBezTo>
                <a:cubicBezTo>
                  <a:pt x="0" y="323"/>
                  <a:pt x="0" y="382"/>
                  <a:pt x="35" y="416"/>
                </a:cubicBezTo>
                <a:cubicBezTo>
                  <a:pt x="52" y="437"/>
                  <a:pt x="77" y="446"/>
                  <a:pt x="101" y="446"/>
                </a:cubicBezTo>
                <a:cubicBezTo>
                  <a:pt x="124" y="446"/>
                  <a:pt x="148" y="438"/>
                  <a:pt x="167" y="421"/>
                </a:cubicBezTo>
                <a:cubicBezTo>
                  <a:pt x="323" y="269"/>
                  <a:pt x="534" y="181"/>
                  <a:pt x="759" y="181"/>
                </a:cubicBezTo>
                <a:cubicBezTo>
                  <a:pt x="980" y="181"/>
                  <a:pt x="1190" y="269"/>
                  <a:pt x="1352" y="421"/>
                </a:cubicBezTo>
                <a:cubicBezTo>
                  <a:pt x="1372" y="441"/>
                  <a:pt x="1391" y="446"/>
                  <a:pt x="1416" y="446"/>
                </a:cubicBezTo>
                <a:cubicBezTo>
                  <a:pt x="1440" y="446"/>
                  <a:pt x="1465" y="436"/>
                  <a:pt x="1484" y="416"/>
                </a:cubicBezTo>
                <a:cubicBezTo>
                  <a:pt x="1518" y="382"/>
                  <a:pt x="1514" y="323"/>
                  <a:pt x="1479" y="289"/>
                </a:cubicBezTo>
                <a:cubicBezTo>
                  <a:pt x="1283" y="103"/>
                  <a:pt x="1029" y="0"/>
                  <a:pt x="7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1" name="Google Shape;581;p23"/>
          <p:cNvSpPr/>
          <p:nvPr/>
        </p:nvSpPr>
        <p:spPr>
          <a:xfrm>
            <a:off x="7592765" y="4195746"/>
            <a:ext cx="77799" cy="76077"/>
          </a:xfrm>
          <a:custGeom>
            <a:avLst/>
            <a:gdLst/>
            <a:ahLst/>
            <a:cxnLst/>
            <a:rect l="l" t="t" r="r" b="b"/>
            <a:pathLst>
              <a:path w="226" h="221" extrusionOk="0">
                <a:moveTo>
                  <a:pt x="113" y="1"/>
                </a:moveTo>
                <a:cubicBezTo>
                  <a:pt x="50" y="1"/>
                  <a:pt x="1" y="50"/>
                  <a:pt x="1" y="108"/>
                </a:cubicBezTo>
                <a:cubicBezTo>
                  <a:pt x="1" y="172"/>
                  <a:pt x="50" y="221"/>
                  <a:pt x="113" y="221"/>
                </a:cubicBezTo>
                <a:cubicBezTo>
                  <a:pt x="172" y="221"/>
                  <a:pt x="226" y="172"/>
                  <a:pt x="226" y="108"/>
                </a:cubicBezTo>
                <a:cubicBezTo>
                  <a:pt x="226" y="50"/>
                  <a:pt x="172" y="1"/>
                  <a:pt x="1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7" name="Google Shape;587;p23"/>
          <p:cNvSpPr/>
          <p:nvPr/>
        </p:nvSpPr>
        <p:spPr>
          <a:xfrm>
            <a:off x="5839543" y="2943052"/>
            <a:ext cx="512917" cy="892279"/>
          </a:xfrm>
          <a:custGeom>
            <a:avLst/>
            <a:gdLst/>
            <a:ahLst/>
            <a:cxnLst/>
            <a:rect l="l" t="t" r="r" b="b"/>
            <a:pathLst>
              <a:path w="1490" h="2592" extrusionOk="0">
                <a:moveTo>
                  <a:pt x="1391" y="427"/>
                </a:moveTo>
                <a:lnTo>
                  <a:pt x="1391" y="2161"/>
                </a:lnTo>
                <a:lnTo>
                  <a:pt x="93" y="2161"/>
                </a:lnTo>
                <a:lnTo>
                  <a:pt x="93" y="427"/>
                </a:lnTo>
                <a:close/>
                <a:moveTo>
                  <a:pt x="231" y="1"/>
                </a:moveTo>
                <a:cubicBezTo>
                  <a:pt x="103" y="1"/>
                  <a:pt x="0" y="99"/>
                  <a:pt x="0" y="226"/>
                </a:cubicBezTo>
                <a:lnTo>
                  <a:pt x="0" y="2366"/>
                </a:lnTo>
                <a:cubicBezTo>
                  <a:pt x="0" y="2489"/>
                  <a:pt x="103" y="2592"/>
                  <a:pt x="231" y="2592"/>
                </a:cubicBezTo>
                <a:lnTo>
                  <a:pt x="1264" y="2592"/>
                </a:lnTo>
                <a:cubicBezTo>
                  <a:pt x="1386" y="2592"/>
                  <a:pt x="1489" y="2489"/>
                  <a:pt x="1489" y="2366"/>
                </a:cubicBezTo>
                <a:lnTo>
                  <a:pt x="1489" y="226"/>
                </a:lnTo>
                <a:cubicBezTo>
                  <a:pt x="1489" y="99"/>
                  <a:pt x="1386" y="1"/>
                  <a:pt x="126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grpSp>
        <p:nvGrpSpPr>
          <p:cNvPr id="25" name="Google Shape;13;p2"/>
          <p:cNvGrpSpPr/>
          <p:nvPr/>
        </p:nvGrpSpPr>
        <p:grpSpPr>
          <a:xfrm rot="4556933">
            <a:off x="-1197543" y="4840646"/>
            <a:ext cx="3573329" cy="3120377"/>
            <a:chOff x="879525" y="238350"/>
            <a:chExt cx="5929900" cy="5134125"/>
          </a:xfrm>
          <a:solidFill>
            <a:srgbClr val="306EF3"/>
          </a:solidFill>
        </p:grpSpPr>
        <p:sp>
          <p:nvSpPr>
            <p:cNvPr id="26" name="Google Shape;14;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27" name="Google Shape;15;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28" name="Google Shape;16;p2"/>
          <p:cNvGrpSpPr/>
          <p:nvPr/>
        </p:nvGrpSpPr>
        <p:grpSpPr>
          <a:xfrm rot="14787427">
            <a:off x="7927226" y="-1006085"/>
            <a:ext cx="6150209" cy="4505491"/>
            <a:chOff x="879525" y="238350"/>
            <a:chExt cx="5929900" cy="5134125"/>
          </a:xfrm>
          <a:solidFill>
            <a:srgbClr val="306EF3"/>
          </a:solidFill>
        </p:grpSpPr>
        <p:sp>
          <p:nvSpPr>
            <p:cNvPr id="29" name="Google Shape;17;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30" name="Google Shape;18;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8" name="组合 7"/>
          <p:cNvGrpSpPr/>
          <p:nvPr/>
        </p:nvGrpSpPr>
        <p:grpSpPr>
          <a:xfrm>
            <a:off x="537210" y="528955"/>
            <a:ext cx="3465830" cy="637540"/>
            <a:chOff x="846" y="833"/>
            <a:chExt cx="5458" cy="1004"/>
          </a:xfrm>
        </p:grpSpPr>
        <p:grpSp>
          <p:nvGrpSpPr>
            <p:cNvPr id="3" name="组合 2"/>
            <p:cNvGrpSpPr/>
            <p:nvPr/>
          </p:nvGrpSpPr>
          <p:grpSpPr>
            <a:xfrm rot="0">
              <a:off x="846" y="833"/>
              <a:ext cx="5458" cy="899"/>
              <a:chOff x="963832" y="1991889"/>
              <a:chExt cx="4126328" cy="679673"/>
            </a:xfrm>
          </p:grpSpPr>
          <p:sp>
            <p:nvSpPr>
              <p:cNvPr id="4" name="Rounded Rectangle 23"/>
              <p:cNvSpPr/>
              <p:nvPr>
                <p:custDataLst>
                  <p:tags r:id="rId1"/>
                </p:custDataLst>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5" name="文本框 4"/>
              <p:cNvSpPr txBox="1"/>
              <p:nvPr>
                <p:custDataLst>
                  <p:tags r:id="rId2"/>
                </p:custDataLst>
              </p:nvPr>
            </p:nvSpPr>
            <p:spPr>
              <a:xfrm>
                <a:off x="1823588" y="2120554"/>
                <a:ext cx="3013058" cy="474788"/>
              </a:xfrm>
              <a:prstGeom prst="rect">
                <a:avLst/>
              </a:prstGeom>
              <a:noFill/>
            </p:spPr>
            <p:txBody>
              <a:bodyPr wrap="square" rtlCol="0">
                <a:spAutoFit/>
              </a:bodyPr>
              <a:p>
                <a:pPr algn="dist"/>
                <a:r>
                  <a:rPr lang="en-US" altLang="zh-CN" sz="2000">
                    <a:solidFill>
                      <a:schemeClr val="bg1"/>
                    </a:solidFill>
                    <a:cs typeface="+mn-ea"/>
                    <a:sym typeface="+mn-lt"/>
                  </a:rPr>
                  <a:t>/</a:t>
                </a:r>
                <a:r>
                  <a:rPr lang="zh-CN" altLang="en-US" sz="2000">
                    <a:solidFill>
                      <a:schemeClr val="bg1"/>
                    </a:solidFill>
                    <a:cs typeface="+mn-ea"/>
                    <a:sym typeface="+mn-lt"/>
                  </a:rPr>
                  <a:t>过程分析</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pic>
          <p:nvPicPr>
            <p:cNvPr id="6" name="图片 5" descr="3b32313536333934393bbcd3c3dccec4bcfe"/>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1057" y="957"/>
              <a:ext cx="880" cy="880"/>
            </a:xfrm>
            <a:prstGeom prst="rect">
              <a:avLst/>
            </a:prstGeom>
          </p:spPr>
        </p:pic>
      </p:grpSp>
      <p:sp>
        <p:nvSpPr>
          <p:cNvPr id="7" name="文本框 6"/>
          <p:cNvSpPr txBox="1"/>
          <p:nvPr/>
        </p:nvSpPr>
        <p:spPr>
          <a:xfrm>
            <a:off x="4344035" y="588645"/>
            <a:ext cx="3479165" cy="460375"/>
          </a:xfrm>
          <a:prstGeom prst="rect">
            <a:avLst/>
          </a:prstGeom>
          <a:noFill/>
        </p:spPr>
        <p:txBody>
          <a:bodyPr wrap="square" rtlCol="0" anchor="t">
            <a:spAutoFit/>
          </a:bodyPr>
          <a:p>
            <a:r>
              <a:rPr lang="zh-CN" sz="2400"/>
              <a:t>其次，设备端连接</a:t>
            </a:r>
            <a:r>
              <a:rPr lang="en-US" altLang="zh-CN" sz="2400"/>
              <a:t>WiFi</a:t>
            </a:r>
            <a:r>
              <a:rPr lang="zh-CN" altLang="en-US" sz="2400"/>
              <a:t>。</a:t>
            </a:r>
            <a:endParaRPr lang="zh-CN" altLang="en-US" sz="2400"/>
          </a:p>
        </p:txBody>
      </p:sp>
      <p:pic>
        <p:nvPicPr>
          <p:cNvPr id="45" name="图片 44" descr="3b32313536353338303bb7d6cef6"/>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9706610" y="4902835"/>
            <a:ext cx="1471295" cy="1471295"/>
          </a:xfrm>
          <a:prstGeom prst="rect">
            <a:avLst/>
          </a:prstGeom>
        </p:spPr>
      </p:pic>
      <p:pic>
        <p:nvPicPr>
          <p:cNvPr id="11" name="图片 10"/>
          <p:cNvPicPr>
            <a:picLocks noChangeAspect="1"/>
          </p:cNvPicPr>
          <p:nvPr>
            <p:custDataLst>
              <p:tags r:id="rId9"/>
            </p:custDataLst>
          </p:nvPr>
        </p:nvPicPr>
        <p:blipFill>
          <a:blip r:embed="rId10"/>
          <a:stretch>
            <a:fillRect/>
          </a:stretch>
        </p:blipFill>
        <p:spPr>
          <a:xfrm>
            <a:off x="3364230" y="1905635"/>
            <a:ext cx="4306570" cy="2135505"/>
          </a:xfrm>
          <a:prstGeom prst="rect">
            <a:avLst/>
          </a:prstGeom>
        </p:spPr>
      </p:pic>
      <p:grpSp>
        <p:nvGrpSpPr>
          <p:cNvPr id="42" name="组合 41"/>
          <p:cNvGrpSpPr/>
          <p:nvPr/>
        </p:nvGrpSpPr>
        <p:grpSpPr>
          <a:xfrm>
            <a:off x="7510145" y="2861310"/>
            <a:ext cx="2926715" cy="368300"/>
            <a:chOff x="9773" y="5163"/>
            <a:chExt cx="4609" cy="580"/>
          </a:xfrm>
        </p:grpSpPr>
        <p:cxnSp>
          <p:nvCxnSpPr>
            <p:cNvPr id="20" name="直接箭头连接符 19"/>
            <p:cNvCxnSpPr/>
            <p:nvPr>
              <p:custDataLst>
                <p:tags r:id="rId11"/>
              </p:custDataLst>
            </p:nvPr>
          </p:nvCxnSpPr>
          <p:spPr>
            <a:xfrm>
              <a:off x="9773" y="5453"/>
              <a:ext cx="751" cy="0"/>
            </a:xfrm>
            <a:prstGeom prst="straightConnector1">
              <a:avLst/>
            </a:prstGeom>
            <a:ln w="28575">
              <a:solidFill>
                <a:srgbClr val="FF0000"/>
              </a:solidFill>
              <a:tailEnd type="arrow" w="med" len="med"/>
            </a:ln>
          </p:spPr>
          <p:style>
            <a:lnRef idx="3">
              <a:schemeClr val="accent1"/>
            </a:lnRef>
            <a:fillRef idx="0">
              <a:srgbClr val="FFFFFF"/>
            </a:fillRef>
            <a:effectRef idx="0">
              <a:srgbClr val="FFFFFF"/>
            </a:effectRef>
            <a:fontRef idx="minor">
              <a:schemeClr val="tx1"/>
            </a:fontRef>
          </p:style>
        </p:cxnSp>
        <p:sp>
          <p:nvSpPr>
            <p:cNvPr id="21" name="文本框 20"/>
            <p:cNvSpPr txBox="1"/>
            <p:nvPr>
              <p:custDataLst>
                <p:tags r:id="rId12"/>
              </p:custDataLst>
            </p:nvPr>
          </p:nvSpPr>
          <p:spPr>
            <a:xfrm>
              <a:off x="10577" y="5163"/>
              <a:ext cx="3805" cy="580"/>
            </a:xfrm>
            <a:prstGeom prst="rect">
              <a:avLst/>
            </a:prstGeom>
            <a:noFill/>
          </p:spPr>
          <p:txBody>
            <a:bodyPr wrap="square" rtlCol="0">
              <a:spAutoFit/>
            </a:bodyPr>
            <a:p>
              <a:r>
                <a:rPr lang="zh-CN" altLang="en-US"/>
                <a:t>可连接</a:t>
              </a:r>
              <a:r>
                <a:rPr lang="en-US" altLang="zh-CN"/>
                <a:t>W</a:t>
              </a:r>
              <a:r>
                <a:rPr lang="en-US" altLang="zh-CN"/>
                <a:t>iFi</a:t>
              </a:r>
              <a:r>
                <a:rPr lang="zh-CN" altLang="en-US"/>
                <a:t>及密码</a:t>
              </a:r>
              <a:endParaRPr lang="zh-CN" altLang="en-US"/>
            </a:p>
          </p:txBody>
        </p:sp>
      </p:grpSp>
      <p:sp>
        <p:nvSpPr>
          <p:cNvPr id="36" name="圆角矩形 35"/>
          <p:cNvSpPr/>
          <p:nvPr>
            <p:custDataLst>
              <p:tags r:id="rId13"/>
            </p:custDataLst>
          </p:nvPr>
        </p:nvSpPr>
        <p:spPr>
          <a:xfrm>
            <a:off x="5161915" y="2759710"/>
            <a:ext cx="2348230" cy="56451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6" grpId="0" bldLvl="0" animBg="1"/>
      <p:bldP spid="3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75" name="Google Shape;575;p23"/>
          <p:cNvSpPr/>
          <p:nvPr/>
        </p:nvSpPr>
        <p:spPr>
          <a:xfrm>
            <a:off x="538925" y="3278728"/>
            <a:ext cx="507753" cy="570411"/>
          </a:xfrm>
          <a:custGeom>
            <a:avLst/>
            <a:gdLst/>
            <a:ahLst/>
            <a:cxnLst/>
            <a:rect l="l" t="t" r="r" b="b"/>
            <a:pathLst>
              <a:path w="1475" h="1657" extrusionOk="0">
                <a:moveTo>
                  <a:pt x="1251" y="0"/>
                </a:moveTo>
                <a:cubicBezTo>
                  <a:pt x="1226" y="0"/>
                  <a:pt x="1200" y="6"/>
                  <a:pt x="1176" y="17"/>
                </a:cubicBezTo>
                <a:cubicBezTo>
                  <a:pt x="1078" y="61"/>
                  <a:pt x="1029" y="173"/>
                  <a:pt x="1073" y="271"/>
                </a:cubicBezTo>
                <a:cubicBezTo>
                  <a:pt x="1078" y="291"/>
                  <a:pt x="1087" y="306"/>
                  <a:pt x="1102" y="320"/>
                </a:cubicBezTo>
                <a:lnTo>
                  <a:pt x="975" y="506"/>
                </a:lnTo>
                <a:cubicBezTo>
                  <a:pt x="938" y="492"/>
                  <a:pt x="900" y="484"/>
                  <a:pt x="862" y="484"/>
                </a:cubicBezTo>
                <a:cubicBezTo>
                  <a:pt x="824" y="484"/>
                  <a:pt x="786" y="492"/>
                  <a:pt x="749" y="506"/>
                </a:cubicBezTo>
                <a:cubicBezTo>
                  <a:pt x="691" y="531"/>
                  <a:pt x="647" y="575"/>
                  <a:pt x="617" y="624"/>
                </a:cubicBezTo>
                <a:lnTo>
                  <a:pt x="412" y="536"/>
                </a:lnTo>
                <a:cubicBezTo>
                  <a:pt x="416" y="502"/>
                  <a:pt x="412" y="467"/>
                  <a:pt x="397" y="433"/>
                </a:cubicBezTo>
                <a:cubicBezTo>
                  <a:pt x="367" y="359"/>
                  <a:pt x="293" y="316"/>
                  <a:pt x="217" y="316"/>
                </a:cubicBezTo>
                <a:cubicBezTo>
                  <a:pt x="192" y="316"/>
                  <a:pt x="166" y="320"/>
                  <a:pt x="142" y="330"/>
                </a:cubicBezTo>
                <a:cubicBezTo>
                  <a:pt x="44" y="374"/>
                  <a:pt x="0" y="487"/>
                  <a:pt x="39" y="590"/>
                </a:cubicBezTo>
                <a:cubicBezTo>
                  <a:pt x="72" y="662"/>
                  <a:pt x="144" y="705"/>
                  <a:pt x="219" y="705"/>
                </a:cubicBezTo>
                <a:cubicBezTo>
                  <a:pt x="246" y="705"/>
                  <a:pt x="273" y="699"/>
                  <a:pt x="299" y="688"/>
                </a:cubicBezTo>
                <a:cubicBezTo>
                  <a:pt x="328" y="678"/>
                  <a:pt x="353" y="658"/>
                  <a:pt x="367" y="639"/>
                </a:cubicBezTo>
                <a:lnTo>
                  <a:pt x="578" y="727"/>
                </a:lnTo>
                <a:cubicBezTo>
                  <a:pt x="568" y="781"/>
                  <a:pt x="573" y="835"/>
                  <a:pt x="598" y="884"/>
                </a:cubicBezTo>
                <a:cubicBezTo>
                  <a:pt x="622" y="947"/>
                  <a:pt x="671" y="996"/>
                  <a:pt x="725" y="1026"/>
                </a:cubicBezTo>
                <a:lnTo>
                  <a:pt x="666" y="1266"/>
                </a:lnTo>
                <a:cubicBezTo>
                  <a:pt x="647" y="1270"/>
                  <a:pt x="622" y="1275"/>
                  <a:pt x="603" y="1285"/>
                </a:cubicBezTo>
                <a:cubicBezTo>
                  <a:pt x="500" y="1324"/>
                  <a:pt x="456" y="1442"/>
                  <a:pt x="500" y="1540"/>
                </a:cubicBezTo>
                <a:cubicBezTo>
                  <a:pt x="533" y="1614"/>
                  <a:pt x="605" y="1657"/>
                  <a:pt x="681" y="1657"/>
                </a:cubicBezTo>
                <a:cubicBezTo>
                  <a:pt x="705" y="1657"/>
                  <a:pt x="730" y="1652"/>
                  <a:pt x="754" y="1643"/>
                </a:cubicBezTo>
                <a:cubicBezTo>
                  <a:pt x="852" y="1599"/>
                  <a:pt x="896" y="1481"/>
                  <a:pt x="857" y="1383"/>
                </a:cubicBezTo>
                <a:cubicBezTo>
                  <a:pt x="838" y="1344"/>
                  <a:pt x="808" y="1314"/>
                  <a:pt x="774" y="1295"/>
                </a:cubicBezTo>
                <a:lnTo>
                  <a:pt x="833" y="1055"/>
                </a:lnTo>
                <a:cubicBezTo>
                  <a:pt x="844" y="1056"/>
                  <a:pt x="856" y="1057"/>
                  <a:pt x="867" y="1057"/>
                </a:cubicBezTo>
                <a:cubicBezTo>
                  <a:pt x="903" y="1057"/>
                  <a:pt x="937" y="1050"/>
                  <a:pt x="975" y="1035"/>
                </a:cubicBezTo>
                <a:cubicBezTo>
                  <a:pt x="1122" y="972"/>
                  <a:pt x="1185" y="805"/>
                  <a:pt x="1122" y="658"/>
                </a:cubicBezTo>
                <a:cubicBezTo>
                  <a:pt x="1107" y="624"/>
                  <a:pt x="1087" y="595"/>
                  <a:pt x="1063" y="570"/>
                </a:cubicBezTo>
                <a:lnTo>
                  <a:pt x="1195" y="379"/>
                </a:lnTo>
                <a:cubicBezTo>
                  <a:pt x="1213" y="386"/>
                  <a:pt x="1234" y="390"/>
                  <a:pt x="1255" y="390"/>
                </a:cubicBezTo>
                <a:cubicBezTo>
                  <a:pt x="1279" y="390"/>
                  <a:pt x="1304" y="385"/>
                  <a:pt x="1327" y="374"/>
                </a:cubicBezTo>
                <a:cubicBezTo>
                  <a:pt x="1425" y="330"/>
                  <a:pt x="1474" y="217"/>
                  <a:pt x="1430" y="120"/>
                </a:cubicBezTo>
                <a:cubicBezTo>
                  <a:pt x="1397" y="46"/>
                  <a:pt x="1326" y="0"/>
                  <a:pt x="125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6" name="Google Shape;576;p23"/>
          <p:cNvSpPr/>
          <p:nvPr/>
        </p:nvSpPr>
        <p:spPr>
          <a:xfrm>
            <a:off x="4344159" y="3831538"/>
            <a:ext cx="485723" cy="484351"/>
          </a:xfrm>
          <a:custGeom>
            <a:avLst/>
            <a:gdLst/>
            <a:ahLst/>
            <a:cxnLst/>
            <a:rect l="l" t="t" r="r" b="b"/>
            <a:pathLst>
              <a:path w="1411" h="1407" extrusionOk="0">
                <a:moveTo>
                  <a:pt x="706" y="1"/>
                </a:moveTo>
                <a:cubicBezTo>
                  <a:pt x="617" y="1"/>
                  <a:pt x="534" y="15"/>
                  <a:pt x="456" y="45"/>
                </a:cubicBezTo>
                <a:cubicBezTo>
                  <a:pt x="520" y="74"/>
                  <a:pt x="578" y="108"/>
                  <a:pt x="632" y="148"/>
                </a:cubicBezTo>
                <a:cubicBezTo>
                  <a:pt x="652" y="138"/>
                  <a:pt x="681" y="128"/>
                  <a:pt x="706" y="128"/>
                </a:cubicBezTo>
                <a:cubicBezTo>
                  <a:pt x="745" y="128"/>
                  <a:pt x="784" y="143"/>
                  <a:pt x="808" y="167"/>
                </a:cubicBezTo>
                <a:cubicBezTo>
                  <a:pt x="887" y="133"/>
                  <a:pt x="970" y="108"/>
                  <a:pt x="1053" y="94"/>
                </a:cubicBezTo>
                <a:cubicBezTo>
                  <a:pt x="950" y="35"/>
                  <a:pt x="833" y="1"/>
                  <a:pt x="706" y="1"/>
                </a:cubicBezTo>
                <a:close/>
                <a:moveTo>
                  <a:pt x="333" y="104"/>
                </a:moveTo>
                <a:cubicBezTo>
                  <a:pt x="260" y="153"/>
                  <a:pt x="191" y="216"/>
                  <a:pt x="138" y="285"/>
                </a:cubicBezTo>
                <a:cubicBezTo>
                  <a:pt x="177" y="358"/>
                  <a:pt x="226" y="422"/>
                  <a:pt x="280" y="481"/>
                </a:cubicBezTo>
                <a:cubicBezTo>
                  <a:pt x="299" y="471"/>
                  <a:pt x="319" y="466"/>
                  <a:pt x="343" y="466"/>
                </a:cubicBezTo>
                <a:cubicBezTo>
                  <a:pt x="358" y="466"/>
                  <a:pt x="373" y="471"/>
                  <a:pt x="387" y="476"/>
                </a:cubicBezTo>
                <a:cubicBezTo>
                  <a:pt x="441" y="417"/>
                  <a:pt x="500" y="363"/>
                  <a:pt x="564" y="314"/>
                </a:cubicBezTo>
                <a:cubicBezTo>
                  <a:pt x="559" y="299"/>
                  <a:pt x="559" y="290"/>
                  <a:pt x="559" y="280"/>
                </a:cubicBezTo>
                <a:cubicBezTo>
                  <a:pt x="559" y="260"/>
                  <a:pt x="559" y="246"/>
                  <a:pt x="564" y="231"/>
                </a:cubicBezTo>
                <a:cubicBezTo>
                  <a:pt x="495" y="182"/>
                  <a:pt x="417" y="138"/>
                  <a:pt x="333" y="104"/>
                </a:cubicBezTo>
                <a:close/>
                <a:moveTo>
                  <a:pt x="622" y="402"/>
                </a:moveTo>
                <a:cubicBezTo>
                  <a:pt x="564" y="441"/>
                  <a:pt x="515" y="486"/>
                  <a:pt x="471" y="539"/>
                </a:cubicBezTo>
                <a:cubicBezTo>
                  <a:pt x="485" y="559"/>
                  <a:pt x="495" y="588"/>
                  <a:pt x="495" y="618"/>
                </a:cubicBezTo>
                <a:cubicBezTo>
                  <a:pt x="495" y="632"/>
                  <a:pt x="490" y="647"/>
                  <a:pt x="485" y="662"/>
                </a:cubicBezTo>
                <a:cubicBezTo>
                  <a:pt x="617" y="750"/>
                  <a:pt x="769" y="809"/>
                  <a:pt x="931" y="833"/>
                </a:cubicBezTo>
                <a:cubicBezTo>
                  <a:pt x="941" y="814"/>
                  <a:pt x="955" y="799"/>
                  <a:pt x="970" y="784"/>
                </a:cubicBezTo>
                <a:cubicBezTo>
                  <a:pt x="926" y="647"/>
                  <a:pt x="857" y="525"/>
                  <a:pt x="764" y="417"/>
                </a:cubicBezTo>
                <a:cubicBezTo>
                  <a:pt x="750" y="422"/>
                  <a:pt x="730" y="427"/>
                  <a:pt x="706" y="427"/>
                </a:cubicBezTo>
                <a:cubicBezTo>
                  <a:pt x="676" y="427"/>
                  <a:pt x="647" y="417"/>
                  <a:pt x="622" y="402"/>
                </a:cubicBezTo>
                <a:close/>
                <a:moveTo>
                  <a:pt x="1176" y="182"/>
                </a:moveTo>
                <a:cubicBezTo>
                  <a:pt x="1063" y="192"/>
                  <a:pt x="955" y="221"/>
                  <a:pt x="857" y="265"/>
                </a:cubicBezTo>
                <a:cubicBezTo>
                  <a:pt x="857" y="270"/>
                  <a:pt x="857" y="275"/>
                  <a:pt x="857" y="280"/>
                </a:cubicBezTo>
                <a:cubicBezTo>
                  <a:pt x="857" y="304"/>
                  <a:pt x="853" y="324"/>
                  <a:pt x="843" y="344"/>
                </a:cubicBezTo>
                <a:cubicBezTo>
                  <a:pt x="941" y="461"/>
                  <a:pt x="1019" y="598"/>
                  <a:pt x="1068" y="750"/>
                </a:cubicBezTo>
                <a:cubicBezTo>
                  <a:pt x="1132" y="750"/>
                  <a:pt x="1181" y="789"/>
                  <a:pt x="1205" y="838"/>
                </a:cubicBezTo>
                <a:cubicBezTo>
                  <a:pt x="1274" y="833"/>
                  <a:pt x="1337" y="819"/>
                  <a:pt x="1401" y="804"/>
                </a:cubicBezTo>
                <a:cubicBezTo>
                  <a:pt x="1406" y="770"/>
                  <a:pt x="1411" y="735"/>
                  <a:pt x="1411" y="701"/>
                </a:cubicBezTo>
                <a:cubicBezTo>
                  <a:pt x="1411" y="495"/>
                  <a:pt x="1318" y="309"/>
                  <a:pt x="1176" y="182"/>
                </a:cubicBezTo>
                <a:close/>
                <a:moveTo>
                  <a:pt x="74" y="388"/>
                </a:moveTo>
                <a:cubicBezTo>
                  <a:pt x="30" y="481"/>
                  <a:pt x="0" y="588"/>
                  <a:pt x="0" y="701"/>
                </a:cubicBezTo>
                <a:cubicBezTo>
                  <a:pt x="0" y="833"/>
                  <a:pt x="35" y="956"/>
                  <a:pt x="98" y="1063"/>
                </a:cubicBezTo>
                <a:cubicBezTo>
                  <a:pt x="123" y="936"/>
                  <a:pt x="167" y="819"/>
                  <a:pt x="226" y="706"/>
                </a:cubicBezTo>
                <a:cubicBezTo>
                  <a:pt x="206" y="681"/>
                  <a:pt x="191" y="652"/>
                  <a:pt x="191" y="618"/>
                </a:cubicBezTo>
                <a:cubicBezTo>
                  <a:pt x="191" y="598"/>
                  <a:pt x="196" y="574"/>
                  <a:pt x="206" y="559"/>
                </a:cubicBezTo>
                <a:cubicBezTo>
                  <a:pt x="157" y="505"/>
                  <a:pt x="113" y="446"/>
                  <a:pt x="74" y="388"/>
                </a:cubicBezTo>
                <a:close/>
                <a:moveTo>
                  <a:pt x="1377" y="917"/>
                </a:moveTo>
                <a:lnTo>
                  <a:pt x="1377" y="917"/>
                </a:lnTo>
                <a:cubicBezTo>
                  <a:pt x="1323" y="931"/>
                  <a:pt x="1264" y="941"/>
                  <a:pt x="1210" y="946"/>
                </a:cubicBezTo>
                <a:cubicBezTo>
                  <a:pt x="1195" y="985"/>
                  <a:pt x="1166" y="1019"/>
                  <a:pt x="1127" y="1034"/>
                </a:cubicBezTo>
                <a:cubicBezTo>
                  <a:pt x="1127" y="1063"/>
                  <a:pt x="1127" y="1093"/>
                  <a:pt x="1127" y="1122"/>
                </a:cubicBezTo>
                <a:cubicBezTo>
                  <a:pt x="1127" y="1171"/>
                  <a:pt x="1127" y="1225"/>
                  <a:pt x="1117" y="1274"/>
                </a:cubicBezTo>
                <a:cubicBezTo>
                  <a:pt x="1239" y="1186"/>
                  <a:pt x="1328" y="1063"/>
                  <a:pt x="1377" y="917"/>
                </a:cubicBezTo>
                <a:close/>
                <a:moveTo>
                  <a:pt x="422" y="745"/>
                </a:moveTo>
                <a:cubicBezTo>
                  <a:pt x="397" y="760"/>
                  <a:pt x="373" y="765"/>
                  <a:pt x="343" y="765"/>
                </a:cubicBezTo>
                <a:lnTo>
                  <a:pt x="314" y="765"/>
                </a:lnTo>
                <a:cubicBezTo>
                  <a:pt x="245" y="892"/>
                  <a:pt x="201" y="1034"/>
                  <a:pt x="191" y="1181"/>
                </a:cubicBezTo>
                <a:cubicBezTo>
                  <a:pt x="255" y="1254"/>
                  <a:pt x="338" y="1313"/>
                  <a:pt x="431" y="1352"/>
                </a:cubicBezTo>
                <a:cubicBezTo>
                  <a:pt x="544" y="1176"/>
                  <a:pt x="706" y="1029"/>
                  <a:pt x="897" y="936"/>
                </a:cubicBezTo>
                <a:cubicBezTo>
                  <a:pt x="720" y="907"/>
                  <a:pt x="564" y="838"/>
                  <a:pt x="422" y="745"/>
                </a:cubicBezTo>
                <a:close/>
                <a:moveTo>
                  <a:pt x="970" y="1014"/>
                </a:moveTo>
                <a:cubicBezTo>
                  <a:pt x="794" y="1098"/>
                  <a:pt x="642" y="1230"/>
                  <a:pt x="534" y="1387"/>
                </a:cubicBezTo>
                <a:cubicBezTo>
                  <a:pt x="588" y="1401"/>
                  <a:pt x="647" y="1406"/>
                  <a:pt x="706" y="1406"/>
                </a:cubicBezTo>
                <a:cubicBezTo>
                  <a:pt x="808" y="1406"/>
                  <a:pt x="911" y="1382"/>
                  <a:pt x="999" y="1343"/>
                </a:cubicBezTo>
                <a:cubicBezTo>
                  <a:pt x="1014" y="1269"/>
                  <a:pt x="1024" y="1196"/>
                  <a:pt x="1024" y="1122"/>
                </a:cubicBezTo>
                <a:cubicBezTo>
                  <a:pt x="1024" y="1093"/>
                  <a:pt x="1024" y="1068"/>
                  <a:pt x="1019" y="1039"/>
                </a:cubicBezTo>
                <a:cubicBezTo>
                  <a:pt x="1004" y="1034"/>
                  <a:pt x="985" y="1024"/>
                  <a:pt x="970" y="101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8" name="Google Shape;578;p23"/>
          <p:cNvSpPr/>
          <p:nvPr/>
        </p:nvSpPr>
        <p:spPr>
          <a:xfrm>
            <a:off x="7510146" y="4086277"/>
            <a:ext cx="243033" cy="101552"/>
          </a:xfrm>
          <a:custGeom>
            <a:avLst/>
            <a:gdLst/>
            <a:ahLst/>
            <a:cxnLst/>
            <a:rect l="l" t="t" r="r" b="b"/>
            <a:pathLst>
              <a:path w="706" h="295" extrusionOk="0">
                <a:moveTo>
                  <a:pt x="353" y="0"/>
                </a:moveTo>
                <a:cubicBezTo>
                  <a:pt x="231" y="0"/>
                  <a:pt x="118" y="49"/>
                  <a:pt x="35" y="142"/>
                </a:cubicBezTo>
                <a:cubicBezTo>
                  <a:pt x="1" y="177"/>
                  <a:pt x="6" y="235"/>
                  <a:pt x="40" y="270"/>
                </a:cubicBezTo>
                <a:cubicBezTo>
                  <a:pt x="58" y="286"/>
                  <a:pt x="81" y="293"/>
                  <a:pt x="103" y="293"/>
                </a:cubicBezTo>
                <a:cubicBezTo>
                  <a:pt x="128" y="293"/>
                  <a:pt x="154" y="283"/>
                  <a:pt x="172" y="265"/>
                </a:cubicBezTo>
                <a:cubicBezTo>
                  <a:pt x="216" y="211"/>
                  <a:pt x="285" y="181"/>
                  <a:pt x="353" y="181"/>
                </a:cubicBezTo>
                <a:cubicBezTo>
                  <a:pt x="422" y="181"/>
                  <a:pt x="490" y="211"/>
                  <a:pt x="535" y="265"/>
                </a:cubicBezTo>
                <a:cubicBezTo>
                  <a:pt x="554" y="284"/>
                  <a:pt x="579" y="294"/>
                  <a:pt x="603" y="294"/>
                </a:cubicBezTo>
                <a:cubicBezTo>
                  <a:pt x="623" y="294"/>
                  <a:pt x="647" y="284"/>
                  <a:pt x="662" y="270"/>
                </a:cubicBezTo>
                <a:cubicBezTo>
                  <a:pt x="701" y="235"/>
                  <a:pt x="706" y="177"/>
                  <a:pt x="672" y="142"/>
                </a:cubicBezTo>
                <a:cubicBezTo>
                  <a:pt x="588" y="49"/>
                  <a:pt x="476" y="0"/>
                  <a:pt x="3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9" name="Google Shape;579;p23"/>
          <p:cNvSpPr/>
          <p:nvPr/>
        </p:nvSpPr>
        <p:spPr>
          <a:xfrm>
            <a:off x="7440954" y="3979906"/>
            <a:ext cx="381417" cy="128747"/>
          </a:xfrm>
          <a:custGeom>
            <a:avLst/>
            <a:gdLst/>
            <a:ahLst/>
            <a:cxnLst/>
            <a:rect l="l" t="t" r="r" b="b"/>
            <a:pathLst>
              <a:path w="1108" h="374" extrusionOk="0">
                <a:moveTo>
                  <a:pt x="554" y="1"/>
                </a:moveTo>
                <a:cubicBezTo>
                  <a:pt x="358" y="1"/>
                  <a:pt x="172" y="79"/>
                  <a:pt x="35" y="216"/>
                </a:cubicBezTo>
                <a:cubicBezTo>
                  <a:pt x="1" y="250"/>
                  <a:pt x="1" y="309"/>
                  <a:pt x="35" y="344"/>
                </a:cubicBezTo>
                <a:cubicBezTo>
                  <a:pt x="53" y="364"/>
                  <a:pt x="77" y="374"/>
                  <a:pt x="102" y="374"/>
                </a:cubicBezTo>
                <a:cubicBezTo>
                  <a:pt x="125" y="374"/>
                  <a:pt x="149" y="365"/>
                  <a:pt x="167" y="348"/>
                </a:cubicBezTo>
                <a:cubicBezTo>
                  <a:pt x="270" y="241"/>
                  <a:pt x="407" y="187"/>
                  <a:pt x="554" y="187"/>
                </a:cubicBezTo>
                <a:cubicBezTo>
                  <a:pt x="701" y="187"/>
                  <a:pt x="838" y="246"/>
                  <a:pt x="941" y="348"/>
                </a:cubicBezTo>
                <a:cubicBezTo>
                  <a:pt x="961" y="363"/>
                  <a:pt x="985" y="373"/>
                  <a:pt x="1005" y="373"/>
                </a:cubicBezTo>
                <a:cubicBezTo>
                  <a:pt x="1029" y="373"/>
                  <a:pt x="1054" y="363"/>
                  <a:pt x="1073" y="348"/>
                </a:cubicBezTo>
                <a:cubicBezTo>
                  <a:pt x="1108" y="309"/>
                  <a:pt x="1108" y="250"/>
                  <a:pt x="1073" y="216"/>
                </a:cubicBezTo>
                <a:cubicBezTo>
                  <a:pt x="931" y="79"/>
                  <a:pt x="750" y="1"/>
                  <a:pt x="5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0" name="Google Shape;580;p23"/>
          <p:cNvSpPr/>
          <p:nvPr/>
        </p:nvSpPr>
        <p:spPr>
          <a:xfrm>
            <a:off x="7370385" y="3875602"/>
            <a:ext cx="522900" cy="153877"/>
          </a:xfrm>
          <a:custGeom>
            <a:avLst/>
            <a:gdLst/>
            <a:ahLst/>
            <a:cxnLst/>
            <a:rect l="l" t="t" r="r" b="b"/>
            <a:pathLst>
              <a:path w="1519" h="447" extrusionOk="0">
                <a:moveTo>
                  <a:pt x="759" y="0"/>
                </a:moveTo>
                <a:cubicBezTo>
                  <a:pt x="490" y="0"/>
                  <a:pt x="230" y="103"/>
                  <a:pt x="39" y="289"/>
                </a:cubicBezTo>
                <a:cubicBezTo>
                  <a:pt x="0" y="323"/>
                  <a:pt x="0" y="382"/>
                  <a:pt x="35" y="416"/>
                </a:cubicBezTo>
                <a:cubicBezTo>
                  <a:pt x="52" y="437"/>
                  <a:pt x="77" y="446"/>
                  <a:pt x="101" y="446"/>
                </a:cubicBezTo>
                <a:cubicBezTo>
                  <a:pt x="124" y="446"/>
                  <a:pt x="148" y="438"/>
                  <a:pt x="167" y="421"/>
                </a:cubicBezTo>
                <a:cubicBezTo>
                  <a:pt x="323" y="269"/>
                  <a:pt x="534" y="181"/>
                  <a:pt x="759" y="181"/>
                </a:cubicBezTo>
                <a:cubicBezTo>
                  <a:pt x="980" y="181"/>
                  <a:pt x="1190" y="269"/>
                  <a:pt x="1352" y="421"/>
                </a:cubicBezTo>
                <a:cubicBezTo>
                  <a:pt x="1372" y="441"/>
                  <a:pt x="1391" y="446"/>
                  <a:pt x="1416" y="446"/>
                </a:cubicBezTo>
                <a:cubicBezTo>
                  <a:pt x="1440" y="446"/>
                  <a:pt x="1465" y="436"/>
                  <a:pt x="1484" y="416"/>
                </a:cubicBezTo>
                <a:cubicBezTo>
                  <a:pt x="1518" y="382"/>
                  <a:pt x="1514" y="323"/>
                  <a:pt x="1479" y="289"/>
                </a:cubicBezTo>
                <a:cubicBezTo>
                  <a:pt x="1283" y="103"/>
                  <a:pt x="1029" y="0"/>
                  <a:pt x="7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1" name="Google Shape;581;p23"/>
          <p:cNvSpPr/>
          <p:nvPr/>
        </p:nvSpPr>
        <p:spPr>
          <a:xfrm>
            <a:off x="7592765" y="4195746"/>
            <a:ext cx="77799" cy="76077"/>
          </a:xfrm>
          <a:custGeom>
            <a:avLst/>
            <a:gdLst/>
            <a:ahLst/>
            <a:cxnLst/>
            <a:rect l="l" t="t" r="r" b="b"/>
            <a:pathLst>
              <a:path w="226" h="221" extrusionOk="0">
                <a:moveTo>
                  <a:pt x="113" y="1"/>
                </a:moveTo>
                <a:cubicBezTo>
                  <a:pt x="50" y="1"/>
                  <a:pt x="1" y="50"/>
                  <a:pt x="1" y="108"/>
                </a:cubicBezTo>
                <a:cubicBezTo>
                  <a:pt x="1" y="172"/>
                  <a:pt x="50" y="221"/>
                  <a:pt x="113" y="221"/>
                </a:cubicBezTo>
                <a:cubicBezTo>
                  <a:pt x="172" y="221"/>
                  <a:pt x="226" y="172"/>
                  <a:pt x="226" y="108"/>
                </a:cubicBezTo>
                <a:cubicBezTo>
                  <a:pt x="226" y="50"/>
                  <a:pt x="172" y="1"/>
                  <a:pt x="1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7" name="Google Shape;587;p23"/>
          <p:cNvSpPr/>
          <p:nvPr/>
        </p:nvSpPr>
        <p:spPr>
          <a:xfrm>
            <a:off x="5839543" y="2943052"/>
            <a:ext cx="512917" cy="892279"/>
          </a:xfrm>
          <a:custGeom>
            <a:avLst/>
            <a:gdLst/>
            <a:ahLst/>
            <a:cxnLst/>
            <a:rect l="l" t="t" r="r" b="b"/>
            <a:pathLst>
              <a:path w="1490" h="2592" extrusionOk="0">
                <a:moveTo>
                  <a:pt x="1391" y="427"/>
                </a:moveTo>
                <a:lnTo>
                  <a:pt x="1391" y="2161"/>
                </a:lnTo>
                <a:lnTo>
                  <a:pt x="93" y="2161"/>
                </a:lnTo>
                <a:lnTo>
                  <a:pt x="93" y="427"/>
                </a:lnTo>
                <a:close/>
                <a:moveTo>
                  <a:pt x="231" y="1"/>
                </a:moveTo>
                <a:cubicBezTo>
                  <a:pt x="103" y="1"/>
                  <a:pt x="0" y="99"/>
                  <a:pt x="0" y="226"/>
                </a:cubicBezTo>
                <a:lnTo>
                  <a:pt x="0" y="2366"/>
                </a:lnTo>
                <a:cubicBezTo>
                  <a:pt x="0" y="2489"/>
                  <a:pt x="103" y="2592"/>
                  <a:pt x="231" y="2592"/>
                </a:cubicBezTo>
                <a:lnTo>
                  <a:pt x="1264" y="2592"/>
                </a:lnTo>
                <a:cubicBezTo>
                  <a:pt x="1386" y="2592"/>
                  <a:pt x="1489" y="2489"/>
                  <a:pt x="1489" y="2366"/>
                </a:cubicBezTo>
                <a:lnTo>
                  <a:pt x="1489" y="226"/>
                </a:lnTo>
                <a:cubicBezTo>
                  <a:pt x="1489" y="99"/>
                  <a:pt x="1386" y="1"/>
                  <a:pt x="126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pic>
        <p:nvPicPr>
          <p:cNvPr id="2" name="图片 1"/>
          <p:cNvPicPr>
            <a:picLocks noChangeAspect="1"/>
          </p:cNvPicPr>
          <p:nvPr/>
        </p:nvPicPr>
        <p:blipFill>
          <a:blip r:embed="rId1"/>
          <a:stretch>
            <a:fillRect/>
          </a:stretch>
        </p:blipFill>
        <p:spPr>
          <a:xfrm>
            <a:off x="814070" y="2713990"/>
            <a:ext cx="9353550" cy="737235"/>
          </a:xfrm>
          <a:prstGeom prst="rect">
            <a:avLst/>
          </a:prstGeom>
        </p:spPr>
      </p:pic>
      <p:grpSp>
        <p:nvGrpSpPr>
          <p:cNvPr id="25" name="Google Shape;13;p2"/>
          <p:cNvGrpSpPr/>
          <p:nvPr/>
        </p:nvGrpSpPr>
        <p:grpSpPr>
          <a:xfrm rot="4556933">
            <a:off x="-1197543" y="4840646"/>
            <a:ext cx="3573329" cy="3120377"/>
            <a:chOff x="879525" y="238350"/>
            <a:chExt cx="5929900" cy="5134125"/>
          </a:xfrm>
          <a:solidFill>
            <a:srgbClr val="306EF3"/>
          </a:solidFill>
        </p:grpSpPr>
        <p:sp>
          <p:nvSpPr>
            <p:cNvPr id="26" name="Google Shape;14;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27" name="Google Shape;15;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28" name="Google Shape;16;p2"/>
          <p:cNvGrpSpPr/>
          <p:nvPr/>
        </p:nvGrpSpPr>
        <p:grpSpPr>
          <a:xfrm rot="14787427">
            <a:off x="7927226" y="-1006085"/>
            <a:ext cx="6150209" cy="4505491"/>
            <a:chOff x="879525" y="238350"/>
            <a:chExt cx="5929900" cy="5134125"/>
          </a:xfrm>
          <a:solidFill>
            <a:srgbClr val="306EF3"/>
          </a:solidFill>
        </p:grpSpPr>
        <p:sp>
          <p:nvSpPr>
            <p:cNvPr id="29" name="Google Shape;17;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30" name="Google Shape;18;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8" name="组合 7"/>
          <p:cNvGrpSpPr/>
          <p:nvPr/>
        </p:nvGrpSpPr>
        <p:grpSpPr>
          <a:xfrm>
            <a:off x="537210" y="528955"/>
            <a:ext cx="3465830" cy="637540"/>
            <a:chOff x="846" y="833"/>
            <a:chExt cx="5458" cy="1004"/>
          </a:xfrm>
        </p:grpSpPr>
        <p:grpSp>
          <p:nvGrpSpPr>
            <p:cNvPr id="3" name="组合 2"/>
            <p:cNvGrpSpPr/>
            <p:nvPr/>
          </p:nvGrpSpPr>
          <p:grpSpPr>
            <a:xfrm rot="0">
              <a:off x="846" y="833"/>
              <a:ext cx="5458" cy="899"/>
              <a:chOff x="963832" y="1991889"/>
              <a:chExt cx="4126328" cy="679673"/>
            </a:xfrm>
          </p:grpSpPr>
          <p:sp>
            <p:nvSpPr>
              <p:cNvPr id="4" name="Rounded Rectangle 23"/>
              <p:cNvSpPr/>
              <p:nvPr>
                <p:custDataLst>
                  <p:tags r:id="rId2"/>
                </p:custDataLst>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5" name="文本框 4"/>
              <p:cNvSpPr txBox="1"/>
              <p:nvPr>
                <p:custDataLst>
                  <p:tags r:id="rId3"/>
                </p:custDataLst>
              </p:nvPr>
            </p:nvSpPr>
            <p:spPr>
              <a:xfrm>
                <a:off x="1823588" y="2120554"/>
                <a:ext cx="3013058" cy="474788"/>
              </a:xfrm>
              <a:prstGeom prst="rect">
                <a:avLst/>
              </a:prstGeom>
              <a:noFill/>
            </p:spPr>
            <p:txBody>
              <a:bodyPr wrap="square" rtlCol="0">
                <a:spAutoFit/>
              </a:bodyPr>
              <a:p>
                <a:pPr algn="dist"/>
                <a:r>
                  <a:rPr lang="en-US" altLang="zh-CN" sz="2000">
                    <a:solidFill>
                      <a:schemeClr val="bg1"/>
                    </a:solidFill>
                    <a:cs typeface="+mn-ea"/>
                    <a:sym typeface="+mn-lt"/>
                  </a:rPr>
                  <a:t>/</a:t>
                </a:r>
                <a:r>
                  <a:rPr lang="zh-CN" altLang="en-US" sz="2000">
                    <a:solidFill>
                      <a:schemeClr val="bg1"/>
                    </a:solidFill>
                    <a:cs typeface="+mn-ea"/>
                    <a:sym typeface="+mn-lt"/>
                  </a:rPr>
                  <a:t>过程分析</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pic>
          <p:nvPicPr>
            <p:cNvPr id="6" name="图片 5" descr="3b32313536333934393bbcd3c3dccec4bcfe"/>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057" y="957"/>
              <a:ext cx="880" cy="880"/>
            </a:xfrm>
            <a:prstGeom prst="rect">
              <a:avLst/>
            </a:prstGeom>
          </p:spPr>
        </p:pic>
      </p:grpSp>
      <p:sp>
        <p:nvSpPr>
          <p:cNvPr id="7" name="文本框 6"/>
          <p:cNvSpPr txBox="1"/>
          <p:nvPr/>
        </p:nvSpPr>
        <p:spPr>
          <a:xfrm>
            <a:off x="4344035" y="588645"/>
            <a:ext cx="3479165" cy="829945"/>
          </a:xfrm>
          <a:prstGeom prst="rect">
            <a:avLst/>
          </a:prstGeom>
          <a:noFill/>
        </p:spPr>
        <p:txBody>
          <a:bodyPr wrap="square" rtlCol="0" anchor="t">
            <a:spAutoFit/>
          </a:bodyPr>
          <a:p>
            <a:r>
              <a:rPr lang="zh-CN" sz="2400"/>
              <a:t>然后，向电脑端</a:t>
            </a:r>
            <a:r>
              <a:rPr lang="zh-CN" sz="2400">
                <a:sym typeface="+mn-ea"/>
              </a:rPr>
              <a:t>发送</a:t>
            </a:r>
            <a:r>
              <a:rPr lang="zh-CN" sz="2400"/>
              <a:t>信息</a:t>
            </a:r>
            <a:r>
              <a:rPr lang="zh-CN" altLang="en-US" sz="2400"/>
              <a:t>。</a:t>
            </a:r>
            <a:endParaRPr lang="zh-CN" altLang="en-US" sz="2400"/>
          </a:p>
        </p:txBody>
      </p:sp>
      <p:pic>
        <p:nvPicPr>
          <p:cNvPr id="45" name="图片 44" descr="3b32313536353338303bb7d6cef6"/>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9706610" y="4902835"/>
            <a:ext cx="1471295" cy="1471295"/>
          </a:xfrm>
          <a:prstGeom prst="rect">
            <a:avLst/>
          </a:prstGeom>
        </p:spPr>
      </p:pic>
      <p:grpSp>
        <p:nvGrpSpPr>
          <p:cNvPr id="42" name="组合 41"/>
          <p:cNvGrpSpPr/>
          <p:nvPr/>
        </p:nvGrpSpPr>
        <p:grpSpPr>
          <a:xfrm>
            <a:off x="7213600" y="3354705"/>
            <a:ext cx="2215515" cy="999490"/>
            <a:chOff x="9927" y="4605"/>
            <a:chExt cx="3489" cy="1574"/>
          </a:xfrm>
        </p:grpSpPr>
        <p:cxnSp>
          <p:nvCxnSpPr>
            <p:cNvPr id="20" name="直接箭头连接符 19"/>
            <p:cNvCxnSpPr/>
            <p:nvPr>
              <p:custDataLst>
                <p:tags r:id="rId10"/>
              </p:custDataLst>
            </p:nvPr>
          </p:nvCxnSpPr>
          <p:spPr>
            <a:xfrm>
              <a:off x="9927" y="4605"/>
              <a:ext cx="597" cy="848"/>
            </a:xfrm>
            <a:prstGeom prst="straightConnector1">
              <a:avLst/>
            </a:prstGeom>
            <a:ln w="28575">
              <a:solidFill>
                <a:srgbClr val="FF0000"/>
              </a:solidFill>
              <a:tailEnd type="arrow" w="med" len="med"/>
            </a:ln>
          </p:spPr>
          <p:style>
            <a:lnRef idx="3">
              <a:schemeClr val="accent1"/>
            </a:lnRef>
            <a:fillRef idx="0">
              <a:srgbClr val="FFFFFF"/>
            </a:fillRef>
            <a:effectRef idx="0">
              <a:srgbClr val="FFFFFF"/>
            </a:effectRef>
            <a:fontRef idx="minor">
              <a:schemeClr val="tx1"/>
            </a:fontRef>
          </p:style>
        </p:cxnSp>
        <p:sp>
          <p:nvSpPr>
            <p:cNvPr id="21" name="文本框 20"/>
            <p:cNvSpPr txBox="1"/>
            <p:nvPr>
              <p:custDataLst>
                <p:tags r:id="rId11"/>
              </p:custDataLst>
            </p:nvPr>
          </p:nvSpPr>
          <p:spPr>
            <a:xfrm>
              <a:off x="10577" y="5163"/>
              <a:ext cx="2839" cy="1016"/>
            </a:xfrm>
            <a:prstGeom prst="rect">
              <a:avLst/>
            </a:prstGeom>
            <a:noFill/>
          </p:spPr>
          <p:txBody>
            <a:bodyPr wrap="square" rtlCol="0">
              <a:spAutoFit/>
            </a:bodyPr>
            <a:p>
              <a:r>
                <a:rPr lang="zh-CN" altLang="en-US"/>
                <a:t>注意</a:t>
              </a:r>
              <a:r>
                <a:rPr lang="en-US"/>
                <a:t>IP</a:t>
              </a:r>
              <a:r>
                <a:rPr lang="zh-CN" altLang="en-US"/>
                <a:t>与端口号与电脑端一致</a:t>
              </a:r>
              <a:endParaRPr lang="zh-CN" altLang="en-US"/>
            </a:p>
          </p:txBody>
        </p:sp>
      </p:grpSp>
      <p:sp>
        <p:nvSpPr>
          <p:cNvPr id="36" name="圆角矩形 35"/>
          <p:cNvSpPr/>
          <p:nvPr>
            <p:custDataLst>
              <p:tags r:id="rId12"/>
            </p:custDataLst>
          </p:nvPr>
        </p:nvSpPr>
        <p:spPr>
          <a:xfrm>
            <a:off x="5008880" y="2759710"/>
            <a:ext cx="2884170" cy="56451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6" grpId="0" bldLvl="0" animBg="1"/>
      <p:bldP spid="3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75" name="Google Shape;575;p23"/>
          <p:cNvSpPr/>
          <p:nvPr/>
        </p:nvSpPr>
        <p:spPr>
          <a:xfrm>
            <a:off x="538925" y="3278728"/>
            <a:ext cx="507753" cy="570411"/>
          </a:xfrm>
          <a:custGeom>
            <a:avLst/>
            <a:gdLst/>
            <a:ahLst/>
            <a:cxnLst/>
            <a:rect l="l" t="t" r="r" b="b"/>
            <a:pathLst>
              <a:path w="1475" h="1657" extrusionOk="0">
                <a:moveTo>
                  <a:pt x="1251" y="0"/>
                </a:moveTo>
                <a:cubicBezTo>
                  <a:pt x="1226" y="0"/>
                  <a:pt x="1200" y="6"/>
                  <a:pt x="1176" y="17"/>
                </a:cubicBezTo>
                <a:cubicBezTo>
                  <a:pt x="1078" y="61"/>
                  <a:pt x="1029" y="173"/>
                  <a:pt x="1073" y="271"/>
                </a:cubicBezTo>
                <a:cubicBezTo>
                  <a:pt x="1078" y="291"/>
                  <a:pt x="1087" y="306"/>
                  <a:pt x="1102" y="320"/>
                </a:cubicBezTo>
                <a:lnTo>
                  <a:pt x="975" y="506"/>
                </a:lnTo>
                <a:cubicBezTo>
                  <a:pt x="938" y="492"/>
                  <a:pt x="900" y="484"/>
                  <a:pt x="862" y="484"/>
                </a:cubicBezTo>
                <a:cubicBezTo>
                  <a:pt x="824" y="484"/>
                  <a:pt x="786" y="492"/>
                  <a:pt x="749" y="506"/>
                </a:cubicBezTo>
                <a:cubicBezTo>
                  <a:pt x="691" y="531"/>
                  <a:pt x="647" y="575"/>
                  <a:pt x="617" y="624"/>
                </a:cubicBezTo>
                <a:lnTo>
                  <a:pt x="412" y="536"/>
                </a:lnTo>
                <a:cubicBezTo>
                  <a:pt x="416" y="502"/>
                  <a:pt x="412" y="467"/>
                  <a:pt x="397" y="433"/>
                </a:cubicBezTo>
                <a:cubicBezTo>
                  <a:pt x="367" y="359"/>
                  <a:pt x="293" y="316"/>
                  <a:pt x="217" y="316"/>
                </a:cubicBezTo>
                <a:cubicBezTo>
                  <a:pt x="192" y="316"/>
                  <a:pt x="166" y="320"/>
                  <a:pt x="142" y="330"/>
                </a:cubicBezTo>
                <a:cubicBezTo>
                  <a:pt x="44" y="374"/>
                  <a:pt x="0" y="487"/>
                  <a:pt x="39" y="590"/>
                </a:cubicBezTo>
                <a:cubicBezTo>
                  <a:pt x="72" y="662"/>
                  <a:pt x="144" y="705"/>
                  <a:pt x="219" y="705"/>
                </a:cubicBezTo>
                <a:cubicBezTo>
                  <a:pt x="246" y="705"/>
                  <a:pt x="273" y="699"/>
                  <a:pt x="299" y="688"/>
                </a:cubicBezTo>
                <a:cubicBezTo>
                  <a:pt x="328" y="678"/>
                  <a:pt x="353" y="658"/>
                  <a:pt x="367" y="639"/>
                </a:cubicBezTo>
                <a:lnTo>
                  <a:pt x="578" y="727"/>
                </a:lnTo>
                <a:cubicBezTo>
                  <a:pt x="568" y="781"/>
                  <a:pt x="573" y="835"/>
                  <a:pt x="598" y="884"/>
                </a:cubicBezTo>
                <a:cubicBezTo>
                  <a:pt x="622" y="947"/>
                  <a:pt x="671" y="996"/>
                  <a:pt x="725" y="1026"/>
                </a:cubicBezTo>
                <a:lnTo>
                  <a:pt x="666" y="1266"/>
                </a:lnTo>
                <a:cubicBezTo>
                  <a:pt x="647" y="1270"/>
                  <a:pt x="622" y="1275"/>
                  <a:pt x="603" y="1285"/>
                </a:cubicBezTo>
                <a:cubicBezTo>
                  <a:pt x="500" y="1324"/>
                  <a:pt x="456" y="1442"/>
                  <a:pt x="500" y="1540"/>
                </a:cubicBezTo>
                <a:cubicBezTo>
                  <a:pt x="533" y="1614"/>
                  <a:pt x="605" y="1657"/>
                  <a:pt x="681" y="1657"/>
                </a:cubicBezTo>
                <a:cubicBezTo>
                  <a:pt x="705" y="1657"/>
                  <a:pt x="730" y="1652"/>
                  <a:pt x="754" y="1643"/>
                </a:cubicBezTo>
                <a:cubicBezTo>
                  <a:pt x="852" y="1599"/>
                  <a:pt x="896" y="1481"/>
                  <a:pt x="857" y="1383"/>
                </a:cubicBezTo>
                <a:cubicBezTo>
                  <a:pt x="838" y="1344"/>
                  <a:pt x="808" y="1314"/>
                  <a:pt x="774" y="1295"/>
                </a:cubicBezTo>
                <a:lnTo>
                  <a:pt x="833" y="1055"/>
                </a:lnTo>
                <a:cubicBezTo>
                  <a:pt x="844" y="1056"/>
                  <a:pt x="856" y="1057"/>
                  <a:pt x="867" y="1057"/>
                </a:cubicBezTo>
                <a:cubicBezTo>
                  <a:pt x="903" y="1057"/>
                  <a:pt x="937" y="1050"/>
                  <a:pt x="975" y="1035"/>
                </a:cubicBezTo>
                <a:cubicBezTo>
                  <a:pt x="1122" y="972"/>
                  <a:pt x="1185" y="805"/>
                  <a:pt x="1122" y="658"/>
                </a:cubicBezTo>
                <a:cubicBezTo>
                  <a:pt x="1107" y="624"/>
                  <a:pt x="1087" y="595"/>
                  <a:pt x="1063" y="570"/>
                </a:cubicBezTo>
                <a:lnTo>
                  <a:pt x="1195" y="379"/>
                </a:lnTo>
                <a:cubicBezTo>
                  <a:pt x="1213" y="386"/>
                  <a:pt x="1234" y="390"/>
                  <a:pt x="1255" y="390"/>
                </a:cubicBezTo>
                <a:cubicBezTo>
                  <a:pt x="1279" y="390"/>
                  <a:pt x="1304" y="385"/>
                  <a:pt x="1327" y="374"/>
                </a:cubicBezTo>
                <a:cubicBezTo>
                  <a:pt x="1425" y="330"/>
                  <a:pt x="1474" y="217"/>
                  <a:pt x="1430" y="120"/>
                </a:cubicBezTo>
                <a:cubicBezTo>
                  <a:pt x="1397" y="46"/>
                  <a:pt x="1326" y="0"/>
                  <a:pt x="125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6" name="Google Shape;576;p23"/>
          <p:cNvSpPr/>
          <p:nvPr/>
        </p:nvSpPr>
        <p:spPr>
          <a:xfrm>
            <a:off x="4344159" y="3831538"/>
            <a:ext cx="485723" cy="484351"/>
          </a:xfrm>
          <a:custGeom>
            <a:avLst/>
            <a:gdLst/>
            <a:ahLst/>
            <a:cxnLst/>
            <a:rect l="l" t="t" r="r" b="b"/>
            <a:pathLst>
              <a:path w="1411" h="1407" extrusionOk="0">
                <a:moveTo>
                  <a:pt x="706" y="1"/>
                </a:moveTo>
                <a:cubicBezTo>
                  <a:pt x="617" y="1"/>
                  <a:pt x="534" y="15"/>
                  <a:pt x="456" y="45"/>
                </a:cubicBezTo>
                <a:cubicBezTo>
                  <a:pt x="520" y="74"/>
                  <a:pt x="578" y="108"/>
                  <a:pt x="632" y="148"/>
                </a:cubicBezTo>
                <a:cubicBezTo>
                  <a:pt x="652" y="138"/>
                  <a:pt x="681" y="128"/>
                  <a:pt x="706" y="128"/>
                </a:cubicBezTo>
                <a:cubicBezTo>
                  <a:pt x="745" y="128"/>
                  <a:pt x="784" y="143"/>
                  <a:pt x="808" y="167"/>
                </a:cubicBezTo>
                <a:cubicBezTo>
                  <a:pt x="887" y="133"/>
                  <a:pt x="970" y="108"/>
                  <a:pt x="1053" y="94"/>
                </a:cubicBezTo>
                <a:cubicBezTo>
                  <a:pt x="950" y="35"/>
                  <a:pt x="833" y="1"/>
                  <a:pt x="706" y="1"/>
                </a:cubicBezTo>
                <a:close/>
                <a:moveTo>
                  <a:pt x="333" y="104"/>
                </a:moveTo>
                <a:cubicBezTo>
                  <a:pt x="260" y="153"/>
                  <a:pt x="191" y="216"/>
                  <a:pt x="138" y="285"/>
                </a:cubicBezTo>
                <a:cubicBezTo>
                  <a:pt x="177" y="358"/>
                  <a:pt x="226" y="422"/>
                  <a:pt x="280" y="481"/>
                </a:cubicBezTo>
                <a:cubicBezTo>
                  <a:pt x="299" y="471"/>
                  <a:pt x="319" y="466"/>
                  <a:pt x="343" y="466"/>
                </a:cubicBezTo>
                <a:cubicBezTo>
                  <a:pt x="358" y="466"/>
                  <a:pt x="373" y="471"/>
                  <a:pt x="387" y="476"/>
                </a:cubicBezTo>
                <a:cubicBezTo>
                  <a:pt x="441" y="417"/>
                  <a:pt x="500" y="363"/>
                  <a:pt x="564" y="314"/>
                </a:cubicBezTo>
                <a:cubicBezTo>
                  <a:pt x="559" y="299"/>
                  <a:pt x="559" y="290"/>
                  <a:pt x="559" y="280"/>
                </a:cubicBezTo>
                <a:cubicBezTo>
                  <a:pt x="559" y="260"/>
                  <a:pt x="559" y="246"/>
                  <a:pt x="564" y="231"/>
                </a:cubicBezTo>
                <a:cubicBezTo>
                  <a:pt x="495" y="182"/>
                  <a:pt x="417" y="138"/>
                  <a:pt x="333" y="104"/>
                </a:cubicBezTo>
                <a:close/>
                <a:moveTo>
                  <a:pt x="622" y="402"/>
                </a:moveTo>
                <a:cubicBezTo>
                  <a:pt x="564" y="441"/>
                  <a:pt x="515" y="486"/>
                  <a:pt x="471" y="539"/>
                </a:cubicBezTo>
                <a:cubicBezTo>
                  <a:pt x="485" y="559"/>
                  <a:pt x="495" y="588"/>
                  <a:pt x="495" y="618"/>
                </a:cubicBezTo>
                <a:cubicBezTo>
                  <a:pt x="495" y="632"/>
                  <a:pt x="490" y="647"/>
                  <a:pt x="485" y="662"/>
                </a:cubicBezTo>
                <a:cubicBezTo>
                  <a:pt x="617" y="750"/>
                  <a:pt x="769" y="809"/>
                  <a:pt x="931" y="833"/>
                </a:cubicBezTo>
                <a:cubicBezTo>
                  <a:pt x="941" y="814"/>
                  <a:pt x="955" y="799"/>
                  <a:pt x="970" y="784"/>
                </a:cubicBezTo>
                <a:cubicBezTo>
                  <a:pt x="926" y="647"/>
                  <a:pt x="857" y="525"/>
                  <a:pt x="764" y="417"/>
                </a:cubicBezTo>
                <a:cubicBezTo>
                  <a:pt x="750" y="422"/>
                  <a:pt x="730" y="427"/>
                  <a:pt x="706" y="427"/>
                </a:cubicBezTo>
                <a:cubicBezTo>
                  <a:pt x="676" y="427"/>
                  <a:pt x="647" y="417"/>
                  <a:pt x="622" y="402"/>
                </a:cubicBezTo>
                <a:close/>
                <a:moveTo>
                  <a:pt x="1176" y="182"/>
                </a:moveTo>
                <a:cubicBezTo>
                  <a:pt x="1063" y="192"/>
                  <a:pt x="955" y="221"/>
                  <a:pt x="857" y="265"/>
                </a:cubicBezTo>
                <a:cubicBezTo>
                  <a:pt x="857" y="270"/>
                  <a:pt x="857" y="275"/>
                  <a:pt x="857" y="280"/>
                </a:cubicBezTo>
                <a:cubicBezTo>
                  <a:pt x="857" y="304"/>
                  <a:pt x="853" y="324"/>
                  <a:pt x="843" y="344"/>
                </a:cubicBezTo>
                <a:cubicBezTo>
                  <a:pt x="941" y="461"/>
                  <a:pt x="1019" y="598"/>
                  <a:pt x="1068" y="750"/>
                </a:cubicBezTo>
                <a:cubicBezTo>
                  <a:pt x="1132" y="750"/>
                  <a:pt x="1181" y="789"/>
                  <a:pt x="1205" y="838"/>
                </a:cubicBezTo>
                <a:cubicBezTo>
                  <a:pt x="1274" y="833"/>
                  <a:pt x="1337" y="819"/>
                  <a:pt x="1401" y="804"/>
                </a:cubicBezTo>
                <a:cubicBezTo>
                  <a:pt x="1406" y="770"/>
                  <a:pt x="1411" y="735"/>
                  <a:pt x="1411" y="701"/>
                </a:cubicBezTo>
                <a:cubicBezTo>
                  <a:pt x="1411" y="495"/>
                  <a:pt x="1318" y="309"/>
                  <a:pt x="1176" y="182"/>
                </a:cubicBezTo>
                <a:close/>
                <a:moveTo>
                  <a:pt x="74" y="388"/>
                </a:moveTo>
                <a:cubicBezTo>
                  <a:pt x="30" y="481"/>
                  <a:pt x="0" y="588"/>
                  <a:pt x="0" y="701"/>
                </a:cubicBezTo>
                <a:cubicBezTo>
                  <a:pt x="0" y="833"/>
                  <a:pt x="35" y="956"/>
                  <a:pt x="98" y="1063"/>
                </a:cubicBezTo>
                <a:cubicBezTo>
                  <a:pt x="123" y="936"/>
                  <a:pt x="167" y="819"/>
                  <a:pt x="226" y="706"/>
                </a:cubicBezTo>
                <a:cubicBezTo>
                  <a:pt x="206" y="681"/>
                  <a:pt x="191" y="652"/>
                  <a:pt x="191" y="618"/>
                </a:cubicBezTo>
                <a:cubicBezTo>
                  <a:pt x="191" y="598"/>
                  <a:pt x="196" y="574"/>
                  <a:pt x="206" y="559"/>
                </a:cubicBezTo>
                <a:cubicBezTo>
                  <a:pt x="157" y="505"/>
                  <a:pt x="113" y="446"/>
                  <a:pt x="74" y="388"/>
                </a:cubicBezTo>
                <a:close/>
                <a:moveTo>
                  <a:pt x="1377" y="917"/>
                </a:moveTo>
                <a:lnTo>
                  <a:pt x="1377" y="917"/>
                </a:lnTo>
                <a:cubicBezTo>
                  <a:pt x="1323" y="931"/>
                  <a:pt x="1264" y="941"/>
                  <a:pt x="1210" y="946"/>
                </a:cubicBezTo>
                <a:cubicBezTo>
                  <a:pt x="1195" y="985"/>
                  <a:pt x="1166" y="1019"/>
                  <a:pt x="1127" y="1034"/>
                </a:cubicBezTo>
                <a:cubicBezTo>
                  <a:pt x="1127" y="1063"/>
                  <a:pt x="1127" y="1093"/>
                  <a:pt x="1127" y="1122"/>
                </a:cubicBezTo>
                <a:cubicBezTo>
                  <a:pt x="1127" y="1171"/>
                  <a:pt x="1127" y="1225"/>
                  <a:pt x="1117" y="1274"/>
                </a:cubicBezTo>
                <a:cubicBezTo>
                  <a:pt x="1239" y="1186"/>
                  <a:pt x="1328" y="1063"/>
                  <a:pt x="1377" y="917"/>
                </a:cubicBezTo>
                <a:close/>
                <a:moveTo>
                  <a:pt x="422" y="745"/>
                </a:moveTo>
                <a:cubicBezTo>
                  <a:pt x="397" y="760"/>
                  <a:pt x="373" y="765"/>
                  <a:pt x="343" y="765"/>
                </a:cubicBezTo>
                <a:lnTo>
                  <a:pt x="314" y="765"/>
                </a:lnTo>
                <a:cubicBezTo>
                  <a:pt x="245" y="892"/>
                  <a:pt x="201" y="1034"/>
                  <a:pt x="191" y="1181"/>
                </a:cubicBezTo>
                <a:cubicBezTo>
                  <a:pt x="255" y="1254"/>
                  <a:pt x="338" y="1313"/>
                  <a:pt x="431" y="1352"/>
                </a:cubicBezTo>
                <a:cubicBezTo>
                  <a:pt x="544" y="1176"/>
                  <a:pt x="706" y="1029"/>
                  <a:pt x="897" y="936"/>
                </a:cubicBezTo>
                <a:cubicBezTo>
                  <a:pt x="720" y="907"/>
                  <a:pt x="564" y="838"/>
                  <a:pt x="422" y="745"/>
                </a:cubicBezTo>
                <a:close/>
                <a:moveTo>
                  <a:pt x="970" y="1014"/>
                </a:moveTo>
                <a:cubicBezTo>
                  <a:pt x="794" y="1098"/>
                  <a:pt x="642" y="1230"/>
                  <a:pt x="534" y="1387"/>
                </a:cubicBezTo>
                <a:cubicBezTo>
                  <a:pt x="588" y="1401"/>
                  <a:pt x="647" y="1406"/>
                  <a:pt x="706" y="1406"/>
                </a:cubicBezTo>
                <a:cubicBezTo>
                  <a:pt x="808" y="1406"/>
                  <a:pt x="911" y="1382"/>
                  <a:pt x="999" y="1343"/>
                </a:cubicBezTo>
                <a:cubicBezTo>
                  <a:pt x="1014" y="1269"/>
                  <a:pt x="1024" y="1196"/>
                  <a:pt x="1024" y="1122"/>
                </a:cubicBezTo>
                <a:cubicBezTo>
                  <a:pt x="1024" y="1093"/>
                  <a:pt x="1024" y="1068"/>
                  <a:pt x="1019" y="1039"/>
                </a:cubicBezTo>
                <a:cubicBezTo>
                  <a:pt x="1004" y="1034"/>
                  <a:pt x="985" y="1024"/>
                  <a:pt x="970" y="101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8" name="Google Shape;578;p23"/>
          <p:cNvSpPr/>
          <p:nvPr/>
        </p:nvSpPr>
        <p:spPr>
          <a:xfrm>
            <a:off x="7510146" y="4086277"/>
            <a:ext cx="243033" cy="101552"/>
          </a:xfrm>
          <a:custGeom>
            <a:avLst/>
            <a:gdLst/>
            <a:ahLst/>
            <a:cxnLst/>
            <a:rect l="l" t="t" r="r" b="b"/>
            <a:pathLst>
              <a:path w="706" h="295" extrusionOk="0">
                <a:moveTo>
                  <a:pt x="353" y="0"/>
                </a:moveTo>
                <a:cubicBezTo>
                  <a:pt x="231" y="0"/>
                  <a:pt x="118" y="49"/>
                  <a:pt x="35" y="142"/>
                </a:cubicBezTo>
                <a:cubicBezTo>
                  <a:pt x="1" y="177"/>
                  <a:pt x="6" y="235"/>
                  <a:pt x="40" y="270"/>
                </a:cubicBezTo>
                <a:cubicBezTo>
                  <a:pt x="58" y="286"/>
                  <a:pt x="81" y="293"/>
                  <a:pt x="103" y="293"/>
                </a:cubicBezTo>
                <a:cubicBezTo>
                  <a:pt x="128" y="293"/>
                  <a:pt x="154" y="283"/>
                  <a:pt x="172" y="265"/>
                </a:cubicBezTo>
                <a:cubicBezTo>
                  <a:pt x="216" y="211"/>
                  <a:pt x="285" y="181"/>
                  <a:pt x="353" y="181"/>
                </a:cubicBezTo>
                <a:cubicBezTo>
                  <a:pt x="422" y="181"/>
                  <a:pt x="490" y="211"/>
                  <a:pt x="535" y="265"/>
                </a:cubicBezTo>
                <a:cubicBezTo>
                  <a:pt x="554" y="284"/>
                  <a:pt x="579" y="294"/>
                  <a:pt x="603" y="294"/>
                </a:cubicBezTo>
                <a:cubicBezTo>
                  <a:pt x="623" y="294"/>
                  <a:pt x="647" y="284"/>
                  <a:pt x="662" y="270"/>
                </a:cubicBezTo>
                <a:cubicBezTo>
                  <a:pt x="701" y="235"/>
                  <a:pt x="706" y="177"/>
                  <a:pt x="672" y="142"/>
                </a:cubicBezTo>
                <a:cubicBezTo>
                  <a:pt x="588" y="49"/>
                  <a:pt x="476" y="0"/>
                  <a:pt x="3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9" name="Google Shape;579;p23"/>
          <p:cNvSpPr/>
          <p:nvPr/>
        </p:nvSpPr>
        <p:spPr>
          <a:xfrm>
            <a:off x="7440954" y="3979906"/>
            <a:ext cx="381417" cy="128747"/>
          </a:xfrm>
          <a:custGeom>
            <a:avLst/>
            <a:gdLst/>
            <a:ahLst/>
            <a:cxnLst/>
            <a:rect l="l" t="t" r="r" b="b"/>
            <a:pathLst>
              <a:path w="1108" h="374" extrusionOk="0">
                <a:moveTo>
                  <a:pt x="554" y="1"/>
                </a:moveTo>
                <a:cubicBezTo>
                  <a:pt x="358" y="1"/>
                  <a:pt x="172" y="79"/>
                  <a:pt x="35" y="216"/>
                </a:cubicBezTo>
                <a:cubicBezTo>
                  <a:pt x="1" y="250"/>
                  <a:pt x="1" y="309"/>
                  <a:pt x="35" y="344"/>
                </a:cubicBezTo>
                <a:cubicBezTo>
                  <a:pt x="53" y="364"/>
                  <a:pt x="77" y="374"/>
                  <a:pt x="102" y="374"/>
                </a:cubicBezTo>
                <a:cubicBezTo>
                  <a:pt x="125" y="374"/>
                  <a:pt x="149" y="365"/>
                  <a:pt x="167" y="348"/>
                </a:cubicBezTo>
                <a:cubicBezTo>
                  <a:pt x="270" y="241"/>
                  <a:pt x="407" y="187"/>
                  <a:pt x="554" y="187"/>
                </a:cubicBezTo>
                <a:cubicBezTo>
                  <a:pt x="701" y="187"/>
                  <a:pt x="838" y="246"/>
                  <a:pt x="941" y="348"/>
                </a:cubicBezTo>
                <a:cubicBezTo>
                  <a:pt x="961" y="363"/>
                  <a:pt x="985" y="373"/>
                  <a:pt x="1005" y="373"/>
                </a:cubicBezTo>
                <a:cubicBezTo>
                  <a:pt x="1029" y="373"/>
                  <a:pt x="1054" y="363"/>
                  <a:pt x="1073" y="348"/>
                </a:cubicBezTo>
                <a:cubicBezTo>
                  <a:pt x="1108" y="309"/>
                  <a:pt x="1108" y="250"/>
                  <a:pt x="1073" y="216"/>
                </a:cubicBezTo>
                <a:cubicBezTo>
                  <a:pt x="931" y="79"/>
                  <a:pt x="750" y="1"/>
                  <a:pt x="5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0" name="Google Shape;580;p23"/>
          <p:cNvSpPr/>
          <p:nvPr/>
        </p:nvSpPr>
        <p:spPr>
          <a:xfrm>
            <a:off x="7370385" y="3875602"/>
            <a:ext cx="522900" cy="153877"/>
          </a:xfrm>
          <a:custGeom>
            <a:avLst/>
            <a:gdLst/>
            <a:ahLst/>
            <a:cxnLst/>
            <a:rect l="l" t="t" r="r" b="b"/>
            <a:pathLst>
              <a:path w="1519" h="447" extrusionOk="0">
                <a:moveTo>
                  <a:pt x="759" y="0"/>
                </a:moveTo>
                <a:cubicBezTo>
                  <a:pt x="490" y="0"/>
                  <a:pt x="230" y="103"/>
                  <a:pt x="39" y="289"/>
                </a:cubicBezTo>
                <a:cubicBezTo>
                  <a:pt x="0" y="323"/>
                  <a:pt x="0" y="382"/>
                  <a:pt x="35" y="416"/>
                </a:cubicBezTo>
                <a:cubicBezTo>
                  <a:pt x="52" y="437"/>
                  <a:pt x="77" y="446"/>
                  <a:pt x="101" y="446"/>
                </a:cubicBezTo>
                <a:cubicBezTo>
                  <a:pt x="124" y="446"/>
                  <a:pt x="148" y="438"/>
                  <a:pt x="167" y="421"/>
                </a:cubicBezTo>
                <a:cubicBezTo>
                  <a:pt x="323" y="269"/>
                  <a:pt x="534" y="181"/>
                  <a:pt x="759" y="181"/>
                </a:cubicBezTo>
                <a:cubicBezTo>
                  <a:pt x="980" y="181"/>
                  <a:pt x="1190" y="269"/>
                  <a:pt x="1352" y="421"/>
                </a:cubicBezTo>
                <a:cubicBezTo>
                  <a:pt x="1372" y="441"/>
                  <a:pt x="1391" y="446"/>
                  <a:pt x="1416" y="446"/>
                </a:cubicBezTo>
                <a:cubicBezTo>
                  <a:pt x="1440" y="446"/>
                  <a:pt x="1465" y="436"/>
                  <a:pt x="1484" y="416"/>
                </a:cubicBezTo>
                <a:cubicBezTo>
                  <a:pt x="1518" y="382"/>
                  <a:pt x="1514" y="323"/>
                  <a:pt x="1479" y="289"/>
                </a:cubicBezTo>
                <a:cubicBezTo>
                  <a:pt x="1283" y="103"/>
                  <a:pt x="1029" y="0"/>
                  <a:pt x="7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1" name="Google Shape;581;p23"/>
          <p:cNvSpPr/>
          <p:nvPr/>
        </p:nvSpPr>
        <p:spPr>
          <a:xfrm>
            <a:off x="7592765" y="4195746"/>
            <a:ext cx="77799" cy="76077"/>
          </a:xfrm>
          <a:custGeom>
            <a:avLst/>
            <a:gdLst/>
            <a:ahLst/>
            <a:cxnLst/>
            <a:rect l="l" t="t" r="r" b="b"/>
            <a:pathLst>
              <a:path w="226" h="221" extrusionOk="0">
                <a:moveTo>
                  <a:pt x="113" y="1"/>
                </a:moveTo>
                <a:cubicBezTo>
                  <a:pt x="50" y="1"/>
                  <a:pt x="1" y="50"/>
                  <a:pt x="1" y="108"/>
                </a:cubicBezTo>
                <a:cubicBezTo>
                  <a:pt x="1" y="172"/>
                  <a:pt x="50" y="221"/>
                  <a:pt x="113" y="221"/>
                </a:cubicBezTo>
                <a:cubicBezTo>
                  <a:pt x="172" y="221"/>
                  <a:pt x="226" y="172"/>
                  <a:pt x="226" y="108"/>
                </a:cubicBezTo>
                <a:cubicBezTo>
                  <a:pt x="226" y="50"/>
                  <a:pt x="172" y="1"/>
                  <a:pt x="1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7" name="Google Shape;587;p23"/>
          <p:cNvSpPr/>
          <p:nvPr/>
        </p:nvSpPr>
        <p:spPr>
          <a:xfrm>
            <a:off x="5839543" y="2943052"/>
            <a:ext cx="512917" cy="892279"/>
          </a:xfrm>
          <a:custGeom>
            <a:avLst/>
            <a:gdLst/>
            <a:ahLst/>
            <a:cxnLst/>
            <a:rect l="l" t="t" r="r" b="b"/>
            <a:pathLst>
              <a:path w="1490" h="2592" extrusionOk="0">
                <a:moveTo>
                  <a:pt x="1391" y="427"/>
                </a:moveTo>
                <a:lnTo>
                  <a:pt x="1391" y="2161"/>
                </a:lnTo>
                <a:lnTo>
                  <a:pt x="93" y="2161"/>
                </a:lnTo>
                <a:lnTo>
                  <a:pt x="93" y="427"/>
                </a:lnTo>
                <a:close/>
                <a:moveTo>
                  <a:pt x="231" y="1"/>
                </a:moveTo>
                <a:cubicBezTo>
                  <a:pt x="103" y="1"/>
                  <a:pt x="0" y="99"/>
                  <a:pt x="0" y="226"/>
                </a:cubicBezTo>
                <a:lnTo>
                  <a:pt x="0" y="2366"/>
                </a:lnTo>
                <a:cubicBezTo>
                  <a:pt x="0" y="2489"/>
                  <a:pt x="103" y="2592"/>
                  <a:pt x="231" y="2592"/>
                </a:cubicBezTo>
                <a:lnTo>
                  <a:pt x="1264" y="2592"/>
                </a:lnTo>
                <a:cubicBezTo>
                  <a:pt x="1386" y="2592"/>
                  <a:pt x="1489" y="2489"/>
                  <a:pt x="1489" y="2366"/>
                </a:cubicBezTo>
                <a:lnTo>
                  <a:pt x="1489" y="226"/>
                </a:lnTo>
                <a:cubicBezTo>
                  <a:pt x="1489" y="99"/>
                  <a:pt x="1386" y="1"/>
                  <a:pt x="126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grpSp>
        <p:nvGrpSpPr>
          <p:cNvPr id="25" name="Google Shape;13;p2"/>
          <p:cNvGrpSpPr/>
          <p:nvPr/>
        </p:nvGrpSpPr>
        <p:grpSpPr>
          <a:xfrm rot="4556933">
            <a:off x="-1197543" y="4840646"/>
            <a:ext cx="3573329" cy="3120377"/>
            <a:chOff x="879525" y="238350"/>
            <a:chExt cx="5929900" cy="5134125"/>
          </a:xfrm>
          <a:solidFill>
            <a:srgbClr val="306EF3"/>
          </a:solidFill>
        </p:grpSpPr>
        <p:sp>
          <p:nvSpPr>
            <p:cNvPr id="26" name="Google Shape;14;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27" name="Google Shape;15;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28" name="Google Shape;16;p2"/>
          <p:cNvGrpSpPr/>
          <p:nvPr/>
        </p:nvGrpSpPr>
        <p:grpSpPr>
          <a:xfrm rot="14787427">
            <a:off x="7927226" y="-1006085"/>
            <a:ext cx="6150209" cy="4505491"/>
            <a:chOff x="879525" y="238350"/>
            <a:chExt cx="5929900" cy="5134125"/>
          </a:xfrm>
          <a:solidFill>
            <a:srgbClr val="306EF3"/>
          </a:solidFill>
        </p:grpSpPr>
        <p:sp>
          <p:nvSpPr>
            <p:cNvPr id="29" name="Google Shape;17;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30" name="Google Shape;18;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8" name="组合 7"/>
          <p:cNvGrpSpPr/>
          <p:nvPr/>
        </p:nvGrpSpPr>
        <p:grpSpPr>
          <a:xfrm>
            <a:off x="537210" y="528955"/>
            <a:ext cx="3465830" cy="637540"/>
            <a:chOff x="846" y="833"/>
            <a:chExt cx="5458" cy="1004"/>
          </a:xfrm>
        </p:grpSpPr>
        <p:grpSp>
          <p:nvGrpSpPr>
            <p:cNvPr id="3" name="组合 2"/>
            <p:cNvGrpSpPr/>
            <p:nvPr/>
          </p:nvGrpSpPr>
          <p:grpSpPr>
            <a:xfrm rot="0">
              <a:off x="846" y="833"/>
              <a:ext cx="5458" cy="899"/>
              <a:chOff x="963832" y="1991889"/>
              <a:chExt cx="4126328" cy="679673"/>
            </a:xfrm>
          </p:grpSpPr>
          <p:sp>
            <p:nvSpPr>
              <p:cNvPr id="4" name="Rounded Rectangle 23"/>
              <p:cNvSpPr/>
              <p:nvPr>
                <p:custDataLst>
                  <p:tags r:id="rId1"/>
                </p:custDataLst>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5" name="文本框 4"/>
              <p:cNvSpPr txBox="1"/>
              <p:nvPr>
                <p:custDataLst>
                  <p:tags r:id="rId2"/>
                </p:custDataLst>
              </p:nvPr>
            </p:nvSpPr>
            <p:spPr>
              <a:xfrm>
                <a:off x="1823588" y="2120554"/>
                <a:ext cx="3013058" cy="474788"/>
              </a:xfrm>
              <a:prstGeom prst="rect">
                <a:avLst/>
              </a:prstGeom>
              <a:noFill/>
            </p:spPr>
            <p:txBody>
              <a:bodyPr wrap="square" rtlCol="0">
                <a:spAutoFit/>
              </a:bodyPr>
              <a:p>
                <a:pPr algn="dist"/>
                <a:r>
                  <a:rPr lang="en-US" altLang="zh-CN" sz="2000">
                    <a:solidFill>
                      <a:schemeClr val="bg1"/>
                    </a:solidFill>
                    <a:cs typeface="+mn-ea"/>
                    <a:sym typeface="+mn-lt"/>
                  </a:rPr>
                  <a:t>/</a:t>
                </a:r>
                <a:r>
                  <a:rPr lang="zh-CN" altLang="en-US" sz="2000">
                    <a:solidFill>
                      <a:schemeClr val="bg1"/>
                    </a:solidFill>
                    <a:cs typeface="+mn-ea"/>
                    <a:sym typeface="+mn-lt"/>
                  </a:rPr>
                  <a:t>过程分析</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pic>
          <p:nvPicPr>
            <p:cNvPr id="6" name="图片 5" descr="3b32313536333934393bbcd3c3dccec4bcfe"/>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1057" y="957"/>
              <a:ext cx="880" cy="880"/>
            </a:xfrm>
            <a:prstGeom prst="rect">
              <a:avLst/>
            </a:prstGeom>
          </p:spPr>
        </p:pic>
      </p:grpSp>
      <p:sp>
        <p:nvSpPr>
          <p:cNvPr id="7" name="文本框 6"/>
          <p:cNvSpPr txBox="1"/>
          <p:nvPr/>
        </p:nvSpPr>
        <p:spPr>
          <a:xfrm>
            <a:off x="4344035" y="588645"/>
            <a:ext cx="3479165" cy="829945"/>
          </a:xfrm>
          <a:prstGeom prst="rect">
            <a:avLst/>
          </a:prstGeom>
          <a:noFill/>
        </p:spPr>
        <p:txBody>
          <a:bodyPr wrap="square" rtlCol="0" anchor="t">
            <a:spAutoFit/>
          </a:bodyPr>
          <a:p>
            <a:r>
              <a:rPr lang="zh-CN" sz="2400"/>
              <a:t>最后，</a:t>
            </a:r>
            <a:r>
              <a:rPr lang="zh-CN" sz="2400">
                <a:sym typeface="+mn-ea"/>
              </a:rPr>
              <a:t>电脑端</a:t>
            </a:r>
            <a:r>
              <a:rPr lang="zh-CN" sz="2400"/>
              <a:t>向设备</a:t>
            </a:r>
            <a:r>
              <a:rPr lang="zh-CN" sz="2400">
                <a:sym typeface="+mn-ea"/>
              </a:rPr>
              <a:t>发送</a:t>
            </a:r>
            <a:r>
              <a:rPr lang="zh-CN" sz="2400"/>
              <a:t>信息</a:t>
            </a:r>
            <a:r>
              <a:rPr lang="zh-CN" altLang="en-US" sz="2400"/>
              <a:t>。</a:t>
            </a:r>
            <a:endParaRPr lang="zh-CN" altLang="en-US" sz="2400"/>
          </a:p>
        </p:txBody>
      </p:sp>
      <p:pic>
        <p:nvPicPr>
          <p:cNvPr id="45" name="图片 44" descr="3b32313536353338303bb7d6cef6"/>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9706610" y="4902835"/>
            <a:ext cx="1471295" cy="1471295"/>
          </a:xfrm>
          <a:prstGeom prst="rect">
            <a:avLst/>
          </a:prstGeom>
        </p:spPr>
      </p:pic>
      <p:pic>
        <p:nvPicPr>
          <p:cNvPr id="9" name="图片 8"/>
          <p:cNvPicPr>
            <a:picLocks noChangeAspect="1"/>
          </p:cNvPicPr>
          <p:nvPr/>
        </p:nvPicPr>
        <p:blipFill>
          <a:blip r:embed="rId9"/>
          <a:srcRect l="25325" t="11832" r="25124" b="11970"/>
          <a:stretch>
            <a:fillRect/>
          </a:stretch>
        </p:blipFill>
        <p:spPr>
          <a:xfrm>
            <a:off x="2401570" y="1649095"/>
            <a:ext cx="4968875" cy="4296410"/>
          </a:xfrm>
          <a:prstGeom prst="rect">
            <a:avLst/>
          </a:prstGeom>
        </p:spPr>
      </p:pic>
      <p:grpSp>
        <p:nvGrpSpPr>
          <p:cNvPr id="42" name="组合 41"/>
          <p:cNvGrpSpPr/>
          <p:nvPr/>
        </p:nvGrpSpPr>
        <p:grpSpPr>
          <a:xfrm>
            <a:off x="6527165" y="2491105"/>
            <a:ext cx="3117215" cy="1324610"/>
            <a:chOff x="8507" y="4093"/>
            <a:chExt cx="4909" cy="2086"/>
          </a:xfrm>
        </p:grpSpPr>
        <p:cxnSp>
          <p:nvCxnSpPr>
            <p:cNvPr id="20" name="直接箭头连接符 19"/>
            <p:cNvCxnSpPr/>
            <p:nvPr>
              <p:custDataLst>
                <p:tags r:id="rId10"/>
              </p:custDataLst>
            </p:nvPr>
          </p:nvCxnSpPr>
          <p:spPr>
            <a:xfrm>
              <a:off x="8507" y="4093"/>
              <a:ext cx="2017" cy="1360"/>
            </a:xfrm>
            <a:prstGeom prst="straightConnector1">
              <a:avLst/>
            </a:prstGeom>
            <a:ln w="28575">
              <a:solidFill>
                <a:srgbClr val="FF0000"/>
              </a:solidFill>
              <a:tailEnd type="arrow" w="med" len="med"/>
            </a:ln>
          </p:spPr>
          <p:style>
            <a:lnRef idx="3">
              <a:schemeClr val="accent1"/>
            </a:lnRef>
            <a:fillRef idx="0">
              <a:srgbClr val="FFFFFF"/>
            </a:fillRef>
            <a:effectRef idx="0">
              <a:srgbClr val="FFFFFF"/>
            </a:effectRef>
            <a:fontRef idx="minor">
              <a:schemeClr val="tx1"/>
            </a:fontRef>
          </p:style>
        </p:cxnSp>
        <p:sp>
          <p:nvSpPr>
            <p:cNvPr id="21" name="文本框 20"/>
            <p:cNvSpPr txBox="1"/>
            <p:nvPr>
              <p:custDataLst>
                <p:tags r:id="rId11"/>
              </p:custDataLst>
            </p:nvPr>
          </p:nvSpPr>
          <p:spPr>
            <a:xfrm>
              <a:off x="10577" y="5163"/>
              <a:ext cx="2839" cy="1016"/>
            </a:xfrm>
            <a:prstGeom prst="rect">
              <a:avLst/>
            </a:prstGeom>
            <a:noFill/>
          </p:spPr>
          <p:txBody>
            <a:bodyPr wrap="square" rtlCol="0">
              <a:spAutoFit/>
            </a:bodyPr>
            <a:p>
              <a:r>
                <a:rPr lang="zh-CN" altLang="en-US"/>
                <a:t>注意</a:t>
              </a:r>
              <a:r>
                <a:rPr lang="zh-CN"/>
                <a:t>选择与设备一致的端口</a:t>
              </a:r>
              <a:endParaRPr lang="zh-CN"/>
            </a:p>
          </p:txBody>
        </p:sp>
      </p:grpSp>
      <p:sp>
        <p:nvSpPr>
          <p:cNvPr id="36" name="圆角矩形 35"/>
          <p:cNvSpPr/>
          <p:nvPr>
            <p:custDataLst>
              <p:tags r:id="rId12"/>
            </p:custDataLst>
          </p:nvPr>
        </p:nvSpPr>
        <p:spPr>
          <a:xfrm>
            <a:off x="5596255" y="2030730"/>
            <a:ext cx="975995" cy="56451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custDataLst>
              <p:tags r:id="rId13"/>
            </p:custDataLst>
          </p:nvPr>
        </p:nvSpPr>
        <p:spPr>
          <a:xfrm>
            <a:off x="4500245" y="5327015"/>
            <a:ext cx="975995" cy="18288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1" name="直接箭头连接符 10"/>
          <p:cNvCxnSpPr>
            <a:stCxn id="10" idx="3"/>
            <a:endCxn id="21" idx="1"/>
          </p:cNvCxnSpPr>
          <p:nvPr/>
        </p:nvCxnSpPr>
        <p:spPr>
          <a:xfrm flipV="1">
            <a:off x="5476240" y="3493135"/>
            <a:ext cx="2365375" cy="1925320"/>
          </a:xfrm>
          <a:prstGeom prst="straightConnector1">
            <a:avLst/>
          </a:prstGeom>
          <a:ln w="28575">
            <a:solidFill>
              <a:srgbClr val="FF0000"/>
            </a:solidFill>
            <a:tailEnd type="arrow" w="med" len="med"/>
          </a:ln>
        </p:spPr>
        <p:style>
          <a:lnRef idx="3">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par>
                          <p:cTn id="14" fill="hold">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checkerboard(across)">
                                      <p:cBhvr>
                                        <p:cTn id="17" dur="500"/>
                                        <p:tgtEl>
                                          <p:spTgt spid="36"/>
                                        </p:tgtEl>
                                      </p:cBhvr>
                                    </p:animEffect>
                                  </p:childTnLst>
                                </p:cTn>
                              </p:par>
                            </p:childTnLst>
                          </p:cTn>
                        </p:par>
                        <p:par>
                          <p:cTn id="18" fill="hold">
                            <p:stCondLst>
                              <p:cond delay="1000"/>
                            </p:stCondLst>
                            <p:childTnLst>
                              <p:par>
                                <p:cTn id="19" presetID="5"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par>
                          <p:cTn id="22" fill="hold">
                            <p:stCondLst>
                              <p:cond delay="1500"/>
                            </p:stCondLst>
                            <p:childTnLst>
                              <p:par>
                                <p:cTn id="23" presetID="3" presetClass="entr" presetSubtype="1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22" presetClass="entr" presetSubtype="8"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6" grpId="0" bldLvl="0" animBg="1"/>
      <p:bldP spid="36" grpId="1" animBg="1"/>
      <p:bldP spid="10" grpId="0" bldLvl="0" animBg="1"/>
      <p:bldP spid="10" grpId="1"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11.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12.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13.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14.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15.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16.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17.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18.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19.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2.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20.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21.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22.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23.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24.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25.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26.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MEDIACOVER_FLAG" val="1"/>
  <p:tag name="KSO_WM_UNIT_MEDIACOVER_BTN_STATE" val="1"/>
  <p:tag name="KSO_WM_UNIT_MEDIACOVER_BTNRECT" val="0*0*0*0"/>
</p:tagLst>
</file>

<file path=ppt/tags/tag7.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AS_OS" val="Unix 3.10 unknown"/>
  <p:tag name="AS_RELEASE_DATE" val="2020.11.30"/>
  <p:tag name="AS_TITLE" val="Aspose.Slides for Java"/>
  <p:tag name="AS_VERSION" val="20.11"/>
  <p:tag name="COMMONDATA" val="eyJoZGlkIjoiZWU3NGJjNTVmMDU2MTgwMDdjN2Q3OTA3MjU3NWE3NjUifQ=="/>
  <p:tag name="ISPRING_PRESENTATION_TITLE" val="PowerPoint 演示文稿"/>
  <p:tag name="KSO_WPP_MARK_KEY" val="53271329-e98d-4dbe-ab29-1a069d749135"/>
  <p:tag name="commondata" val="eyJoZGlkIjoiNjk5YjgwNGJkMGRmZTQ0ZjM3MWM0ZmU5MTI3NTg2MDYifQ=="/>
  <p:tag name="resource_record_key" val="{&quot;13&quot;:[4563109,20481688],&quot;70&quot;:[3316230,3317785]}"/>
</p:tagLst>
</file>

<file path=ppt/tags/tag8.xml><?xml version="1.0" encoding="utf-8"?>
<p:tagLst xmlns:p="http://schemas.openxmlformats.org/presentationml/2006/main">
  <p:tag name="KSO_WM_DIAGRAM_VIRTUALLY_FRAME" val="{&quot;height&quot;:401.03196850393704,&quot;left&quot;:261.4049606299213,&quot;top&quot;:65.93330708661419,&quot;width&quot;:657.003464566929}"/>
</p:tagLst>
</file>

<file path=ppt/tags/tag9.xml><?xml version="1.0" encoding="utf-8"?>
<p:tagLst xmlns:p="http://schemas.openxmlformats.org/presentationml/2006/main">
  <p:tag name="KSO_WM_DIAGRAM_VIRTUALLY_FRAME" val="{&quot;height&quot;:401.03196850393704,&quot;left&quot;:261.4049606299213,&quot;top&quot;:65.93330708661419,&quot;width&quot;:657.003464566929}"/>
</p:tagLst>
</file>

<file path=ppt/theme/theme1.xml><?xml version="1.0" encoding="utf-8"?>
<a:theme xmlns:a="http://schemas.openxmlformats.org/drawingml/2006/main" name="1">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4unmjt3y">
      <a:majorFont>
        <a:latin typeface="微软雅黑"/>
        <a:ea typeface="微软雅黑"/>
        <a:cs typeface="Arial"/>
      </a:majorFont>
      <a:minorFont>
        <a:latin typeface="微软雅黑"/>
        <a:ea typeface="微软雅黑"/>
        <a:cs typeface="Arial"/>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410</Words>
  <Application>WPS 演示</Application>
  <PresentationFormat/>
  <Paragraphs>78</Paragraphs>
  <Slides>15</Slides>
  <Notes>7</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15</vt:i4>
      </vt:variant>
    </vt:vector>
  </HeadingPairs>
  <TitlesOfParts>
    <vt:vector size="25" baseType="lpstr">
      <vt:lpstr>Arial</vt:lpstr>
      <vt:lpstr>宋体</vt:lpstr>
      <vt:lpstr>Wingdings</vt:lpstr>
      <vt:lpstr>Fira Sans Extra Condensed</vt:lpstr>
      <vt:lpstr>Segoe Print</vt:lpstr>
      <vt:lpstr>Arial</vt:lpstr>
      <vt:lpstr>微软雅黑</vt:lpstr>
      <vt:lpstr>Arial Unicode MS</vt:lpstr>
      <vt:lpstr>等线</vt:lpstr>
      <vt:lpstr>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山那边</cp:lastModifiedBy>
  <cp:revision>64</cp:revision>
  <cp:lastPrinted>2022-09-12T16:00:00Z</cp:lastPrinted>
  <dcterms:created xsi:type="dcterms:W3CDTF">2022-09-26T02:57:00Z</dcterms:created>
  <dcterms:modified xsi:type="dcterms:W3CDTF">2024-12-23T05:20:59Z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8C29F9111F0C4211A0D1ECAD8CB9024C_13</vt:lpwstr>
  </property>
  <property fmtid="{D5CDD505-2E9C-101B-9397-08002B2CF9AE}" pid="3" name="KSOProductBuildVer">
    <vt:lpwstr>2052-12.1.0.19302</vt:lpwstr>
  </property>
</Properties>
</file>