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12.svg" ContentType="image/svg+xml"/>
  <Override PartName="/ppt/media/image15.svg" ContentType="image/svg+xml"/>
  <Override PartName="/ppt/media/image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handoutMasterIdLst>
    <p:handoutMasterId r:id="rId17"/>
  </p:handoutMasterIdLst>
  <p:sldIdLst>
    <p:sldId id="256" r:id="rId3"/>
    <p:sldId id="257" r:id="rId4"/>
    <p:sldId id="259" r:id="rId5"/>
    <p:sldId id="265" r:id="rId6"/>
    <p:sldId id="458" r:id="rId8"/>
    <p:sldId id="528" r:id="rId9"/>
    <p:sldId id="555" r:id="rId10"/>
    <p:sldId id="460" r:id="rId11"/>
    <p:sldId id="490" r:id="rId12"/>
    <p:sldId id="469" r:id="rId13"/>
    <p:sldId id="468" r:id="rId14"/>
    <p:sldId id="479" r:id="rId15"/>
    <p:sldId id="261" r:id="rId16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4" userDrawn="1">
          <p15:clr>
            <a:srgbClr val="A4A3A4"/>
          </p15:clr>
        </p15:guide>
        <p15:guide id="2" pos="371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48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-2064" y="-1146"/>
      </p:cViewPr>
      <p:guideLst>
        <p:guide orient="horz" pos="2204"/>
        <p:guide pos="371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gs" Target="tags/tag34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handoutMaster" Target="handoutMasters/handoutMaster1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09600" y="548633"/>
            <a:ext cx="10972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400"/>
              <a:buFont typeface="Fira Sans Extra Condensed"/>
              <a:buNone/>
              <a:defRPr sz="320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/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file:///D:\qq&#25991;&#20214;\712321467\Image\C2C\Image2\%7b75232B38-A165-1FB7-499C-2E1C792CACB5%7d.png" TargetMode="External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jpe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6" Type="http://schemas.openxmlformats.org/officeDocument/2006/relationships/tags" Target="../tags/tag28.xml"/><Relationship Id="rId5" Type="http://schemas.openxmlformats.org/officeDocument/2006/relationships/image" Target="../media/image3.png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microsoft.com/office/2007/relationships/media" Target="../media/media1.mp4"/><Relationship Id="rId7" Type="http://schemas.openxmlformats.org/officeDocument/2006/relationships/video" Target="../media/media1.mp4"/><Relationship Id="rId6" Type="http://schemas.openxmlformats.org/officeDocument/2006/relationships/tags" Target="../tags/tag32.xml"/><Relationship Id="rId5" Type="http://schemas.openxmlformats.org/officeDocument/2006/relationships/image" Target="../media/image3.png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jpeg"/><Relationship Id="rId3" Type="http://schemas.openxmlformats.org/officeDocument/2006/relationships/tags" Target="../tags/tag33.xml"/><Relationship Id="rId2" Type="http://schemas.openxmlformats.org/officeDocument/2006/relationships/image" Target="../media/image20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tags" Target="../tags/tag1.xml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image" Target="../media/image12.svg"/><Relationship Id="rId7" Type="http://schemas.openxmlformats.org/officeDocument/2006/relationships/image" Target="../media/image11.png"/><Relationship Id="rId6" Type="http://schemas.openxmlformats.org/officeDocument/2006/relationships/tags" Target="../tags/tag10.xml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5" Type="http://schemas.openxmlformats.org/officeDocument/2006/relationships/notesSlide" Target="../notesSlides/notesSlide2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14.xml"/><Relationship Id="rId12" Type="http://schemas.openxmlformats.org/officeDocument/2006/relationships/tags" Target="../tags/tag13.xml"/><Relationship Id="rId11" Type="http://schemas.openxmlformats.org/officeDocument/2006/relationships/tags" Target="../tags/tag12.xml"/><Relationship Id="rId10" Type="http://schemas.openxmlformats.org/officeDocument/2006/relationships/image" Target="../media/image13.png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1.png"/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image" Target="../media/image3.png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0" Type="http://schemas.openxmlformats.org/officeDocument/2006/relationships/notesSlide" Target="../notesSlides/notesSlide3.xml"/><Relationship Id="rId1" Type="http://schemas.openxmlformats.org/officeDocument/2006/relationships/tags" Target="../tags/tag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6.png"/><Relationship Id="rId7" Type="http://schemas.openxmlformats.org/officeDocument/2006/relationships/image" Target="../media/image15.svg"/><Relationship Id="rId6" Type="http://schemas.openxmlformats.org/officeDocument/2006/relationships/image" Target="../media/image14.png"/><Relationship Id="rId5" Type="http://schemas.openxmlformats.org/officeDocument/2006/relationships/tags" Target="../tags/tag24.xml"/><Relationship Id="rId4" Type="http://schemas.openxmlformats.org/officeDocument/2006/relationships/image" Target="../media/image3.png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0" Type="http://schemas.openxmlformats.org/officeDocument/2006/relationships/notesSlide" Target="../notesSlides/notesSlide4.xml"/><Relationship Id="rId1" Type="http://schemas.openxmlformats.org/officeDocument/2006/relationships/tags" Target="../tags/tag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96701" y="2239972"/>
            <a:ext cx="565457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>
                <a:solidFill>
                  <a:srgbClr val="264CDF"/>
                </a:solidFill>
                <a:latin typeface="+mj-lt"/>
                <a:ea typeface="+mj-lt"/>
                <a:cs typeface="+mn-ea"/>
                <a:sym typeface="+mn-lt"/>
              </a:rPr>
              <a:t>连接</a:t>
            </a:r>
            <a:r>
              <a:rPr lang="en-US" altLang="zh-CN" sz="6600">
                <a:solidFill>
                  <a:srgbClr val="264CDF"/>
                </a:solidFill>
                <a:latin typeface="+mj-lt"/>
                <a:ea typeface="+mj-lt"/>
                <a:cs typeface="+mn-ea"/>
                <a:sym typeface="+mn-lt"/>
              </a:rPr>
              <a:t>WiFi</a:t>
            </a:r>
            <a:endParaRPr lang="zh-CN" altLang="en-US" sz="6600">
              <a:solidFill>
                <a:srgbClr val="264CDF"/>
              </a:solidFill>
              <a:latin typeface="+mj-lt"/>
              <a:ea typeface="+mj-lt"/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 rot="5400000">
            <a:off x="2586105" y="1195914"/>
            <a:ext cx="101370" cy="1330760"/>
            <a:chOff x="508216" y="2820579"/>
            <a:chExt cx="196770" cy="2583143"/>
          </a:xfrm>
          <a:solidFill>
            <a:srgbClr val="264CDF"/>
          </a:solidFill>
        </p:grpSpPr>
        <p:sp>
          <p:nvSpPr>
            <p:cNvPr id="15" name="椭圆 14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 flipH="1"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 flipH="1"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椭圆 18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675130" y="3754120"/>
            <a:ext cx="3909060" cy="687070"/>
            <a:chOff x="1822" y="5528"/>
            <a:chExt cx="6156" cy="1082"/>
          </a:xfrm>
        </p:grpSpPr>
        <p:grpSp>
          <p:nvGrpSpPr>
            <p:cNvPr id="6" name="组合 5"/>
            <p:cNvGrpSpPr/>
            <p:nvPr/>
          </p:nvGrpSpPr>
          <p:grpSpPr>
            <a:xfrm>
              <a:off x="1822" y="5528"/>
              <a:ext cx="6156" cy="1014"/>
              <a:chOff x="963832" y="1991889"/>
              <a:chExt cx="4126328" cy="679673"/>
            </a:xfrm>
          </p:grpSpPr>
          <p:sp>
            <p:nvSpPr>
              <p:cNvPr id="7" name="Rounded Rectangle 23"/>
              <p:cNvSpPr/>
              <p:nvPr/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823589" y="2120554"/>
                <a:ext cx="3013058" cy="420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" name="文本框 1"/>
            <p:cNvSpPr txBox="1"/>
            <p:nvPr/>
          </p:nvSpPr>
          <p:spPr>
            <a:xfrm>
              <a:off x="3105" y="5720"/>
              <a:ext cx="4495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sz="2000">
                  <a:solidFill>
                    <a:schemeClr val="bg1"/>
                  </a:solidFill>
                  <a:cs typeface="+mn-ea"/>
                  <a:sym typeface="+mn-lt"/>
                </a:rPr>
                <a:t>地衣智能套件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pic>
          <p:nvPicPr>
            <p:cNvPr id="9" name="图片 8" descr="3b32313536333934393bbcd3c3dccec4bcf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70" y="5730"/>
              <a:ext cx="880" cy="880"/>
            </a:xfrm>
            <a:prstGeom prst="rect">
              <a:avLst/>
            </a:prstGeom>
          </p:spPr>
        </p:pic>
      </p:grpSp>
      <p:pic>
        <p:nvPicPr>
          <p:cNvPr id="11" name="http://photo-static-api.fotomore.com/creative/vcg/veer/400/new/VCG41N513116960.jpg?uid=386&amp;timestamp=1697766534&amp;sign=57a9ffd63a2dd1fa7bb3020b03c66d6f" descr="templates\picture_hover\&amp;pky250_sjzg_VCG41N513116960&amp;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7870" y="1584325"/>
            <a:ext cx="4871720" cy="4871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four</a:t>
            </a:r>
            <a:endParaRPr lang="en-US" altLang="zh-CN" sz="6600">
              <a:solidFill>
                <a:srgbClr val="264CDF"/>
              </a:solidFill>
              <a:cs typeface="+mn-ea"/>
              <a:sym typeface="+mn-lt"/>
            </a:endParaRPr>
          </a:p>
          <a:p>
            <a:pPr algn="ctr"/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3720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调试与演示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ldLvl="0" animBg="1"/>
      <p:bldP spid="13" grpId="0" bldLvl="0" animBg="1"/>
      <p:bldP spid="14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1" name="Rounded Rectangle 23"/>
              <p:cNvSpPr/>
              <p:nvPr>
                <p:custDataLst>
                  <p:tags r:id="rId2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调试与演示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3" name="图片 22" descr="3b32313536333934393bbcd3c3dccec4bcfe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860425" y="2846070"/>
            <a:ext cx="30353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609600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>
                <a:solidFill>
                  <a:schemeClr val="tx1"/>
                </a:solidFill>
                <a:cs typeface="+mn-ea"/>
                <a:sym typeface="+mn-lt"/>
              </a:rPr>
              <a:t>调试与演示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流程如图所示。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 descr="未命名文件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1385" y="-185420"/>
            <a:ext cx="2867660" cy="7205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1" name="Rounded Rectangle 23"/>
              <p:cNvSpPr/>
              <p:nvPr>
                <p:custDataLst>
                  <p:tags r:id="rId2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调试与演示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3" name="图片 22" descr="3b32313536333934393bbcd3c3dccec4bcfe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4345940" y="617538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chemeClr val="tx1"/>
                </a:solidFill>
                <a:cs typeface="+mn-ea"/>
                <a:sym typeface="+mn-lt"/>
              </a:rPr>
              <a:t>演示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效果视频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MyVideo_1.mp4">
            <a:hlinkClick r:id="" action="ppaction://media"/>
          </p:cNvPr>
          <p:cNvPicPr/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13280" y="1449705"/>
            <a:ext cx="7965440" cy="44811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0" y="2454275"/>
            <a:ext cx="71812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>
                <a:solidFill>
                  <a:srgbClr val="264C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下节课见</a:t>
            </a:r>
            <a:endParaRPr lang="zh-CN" altLang="en-US" sz="6600" b="1">
              <a:solidFill>
                <a:srgbClr val="264C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 rot="5400000">
            <a:off x="2586105" y="1195914"/>
            <a:ext cx="101370" cy="1330760"/>
            <a:chOff x="508216" y="2820579"/>
            <a:chExt cx="196770" cy="2583143"/>
          </a:xfrm>
          <a:solidFill>
            <a:srgbClr val="264CDF"/>
          </a:solidFill>
        </p:grpSpPr>
        <p:sp>
          <p:nvSpPr>
            <p:cNvPr id="15" name="椭圆 14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 flipH="1"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 flipH="1"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椭圆 18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0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1684000" y="12230100"/>
            <a:ext cx="330200" cy="241300"/>
          </a:xfrm>
          <a:prstGeom prst="cube">
            <a:avLst/>
          </a:prstGeom>
        </p:spPr>
      </p:pic>
      <p:pic>
        <p:nvPicPr>
          <p:cNvPr id="11" name="http://photo-static-api.fotomore.com/creative/vcg/veer/400/new/VCG41N513116960.jpg?uid=386&amp;timestamp=1697766534&amp;sign=57a9ffd63a2dd1fa7bb3020b03c66d6f" descr="templates\picture_hover\&amp;pky250_sjzg_VCG41N513116960&amp;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7870" y="1584325"/>
            <a:ext cx="4871720" cy="4871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blinds/>
      </p:transition>
    </mc:Choice>
    <mc:Fallback>
      <p:transition spd="med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275590" y="426720"/>
            <a:ext cx="5943600" cy="6858000"/>
          </a:xfrm>
          <a:prstGeom prst="rect">
            <a:avLst/>
          </a:prstGeom>
        </p:spPr>
      </p:pic>
      <p:sp>
        <p:nvSpPr>
          <p:cNvPr id="4" name="Graphic 2774"/>
          <p:cNvSpPr/>
          <p:nvPr/>
        </p:nvSpPr>
        <p:spPr>
          <a:xfrm flipH="1">
            <a:off x="3319843" y="837353"/>
            <a:ext cx="4097209" cy="5012074"/>
          </a:xfrm>
          <a:custGeom>
            <a:avLst/>
            <a:gdLst>
              <a:gd name="connsiteX0" fmla="*/ 0 w 7258050"/>
              <a:gd name="connsiteY0" fmla="*/ 4352925 h 4343400"/>
              <a:gd name="connsiteX1" fmla="*/ 2524125 w 7258050"/>
              <a:gd name="connsiteY1" fmla="*/ 3067050 h 4343400"/>
              <a:gd name="connsiteX2" fmla="*/ 3933825 w 7258050"/>
              <a:gd name="connsiteY2" fmla="*/ 2286000 h 4343400"/>
              <a:gd name="connsiteX3" fmla="*/ 4343400 w 7258050"/>
              <a:gd name="connsiteY3" fmla="*/ 2381250 h 4343400"/>
              <a:gd name="connsiteX4" fmla="*/ 4905375 w 7258050"/>
              <a:gd name="connsiteY4" fmla="*/ 2028825 h 4343400"/>
              <a:gd name="connsiteX5" fmla="*/ 5657850 w 7258050"/>
              <a:gd name="connsiteY5" fmla="*/ 1343025 h 4343400"/>
              <a:gd name="connsiteX6" fmla="*/ 6010275 w 7258050"/>
              <a:gd name="connsiteY6" fmla="*/ 1409700 h 4343400"/>
              <a:gd name="connsiteX7" fmla="*/ 7258050 w 7258050"/>
              <a:gd name="connsiteY7" fmla="*/ 0 h 4343400"/>
              <a:gd name="connsiteX0-1" fmla="*/ 0 w 7632944"/>
              <a:gd name="connsiteY0-2" fmla="*/ 4531153 h 4531153"/>
              <a:gd name="connsiteX1-3" fmla="*/ 2899019 w 7632944"/>
              <a:gd name="connsiteY1-4" fmla="*/ 3067050 h 4531153"/>
              <a:gd name="connsiteX2-5" fmla="*/ 4308719 w 7632944"/>
              <a:gd name="connsiteY2-6" fmla="*/ 2286000 h 4531153"/>
              <a:gd name="connsiteX3-7" fmla="*/ 4718294 w 7632944"/>
              <a:gd name="connsiteY3-8" fmla="*/ 2381250 h 4531153"/>
              <a:gd name="connsiteX4-9" fmla="*/ 5280269 w 7632944"/>
              <a:gd name="connsiteY4-10" fmla="*/ 2028825 h 4531153"/>
              <a:gd name="connsiteX5-11" fmla="*/ 6032744 w 7632944"/>
              <a:gd name="connsiteY5-12" fmla="*/ 1343025 h 4531153"/>
              <a:gd name="connsiteX6-13" fmla="*/ 6385169 w 7632944"/>
              <a:gd name="connsiteY6-14" fmla="*/ 1409700 h 4531153"/>
              <a:gd name="connsiteX7-15" fmla="*/ 7632944 w 7632944"/>
              <a:gd name="connsiteY7-16" fmla="*/ 0 h 4531153"/>
              <a:gd name="connsiteX0-17" fmla="*/ 0 w 5502400"/>
              <a:gd name="connsiteY0-18" fmla="*/ 4730159 h 4730159"/>
              <a:gd name="connsiteX1-19" fmla="*/ 768475 w 5502400"/>
              <a:gd name="connsiteY1-20" fmla="*/ 3067050 h 4730159"/>
              <a:gd name="connsiteX2-21" fmla="*/ 2178175 w 5502400"/>
              <a:gd name="connsiteY2-22" fmla="*/ 2286000 h 4730159"/>
              <a:gd name="connsiteX3-23" fmla="*/ 2587750 w 5502400"/>
              <a:gd name="connsiteY3-24" fmla="*/ 2381250 h 4730159"/>
              <a:gd name="connsiteX4-25" fmla="*/ 3149725 w 5502400"/>
              <a:gd name="connsiteY4-26" fmla="*/ 2028825 h 4730159"/>
              <a:gd name="connsiteX5-27" fmla="*/ 3902200 w 5502400"/>
              <a:gd name="connsiteY5-28" fmla="*/ 1343025 h 4730159"/>
              <a:gd name="connsiteX6-29" fmla="*/ 4254625 w 5502400"/>
              <a:gd name="connsiteY6-30" fmla="*/ 1409700 h 4730159"/>
              <a:gd name="connsiteX7-31" fmla="*/ 5502400 w 5502400"/>
              <a:gd name="connsiteY7-32" fmla="*/ 0 h 4730159"/>
              <a:gd name="connsiteX0-33" fmla="*/ 0 w 5502400"/>
              <a:gd name="connsiteY0-34" fmla="*/ 4730159 h 4730159"/>
              <a:gd name="connsiteX1-35" fmla="*/ 1306965 w 5502400"/>
              <a:gd name="connsiteY1-36" fmla="*/ 3945022 h 4730159"/>
              <a:gd name="connsiteX2-37" fmla="*/ 2178175 w 5502400"/>
              <a:gd name="connsiteY2-38" fmla="*/ 2286000 h 4730159"/>
              <a:gd name="connsiteX3-39" fmla="*/ 2587750 w 5502400"/>
              <a:gd name="connsiteY3-40" fmla="*/ 2381250 h 4730159"/>
              <a:gd name="connsiteX4-41" fmla="*/ 3149725 w 5502400"/>
              <a:gd name="connsiteY4-42" fmla="*/ 2028825 h 4730159"/>
              <a:gd name="connsiteX5-43" fmla="*/ 3902200 w 5502400"/>
              <a:gd name="connsiteY5-44" fmla="*/ 1343025 h 4730159"/>
              <a:gd name="connsiteX6-45" fmla="*/ 4254625 w 5502400"/>
              <a:gd name="connsiteY6-46" fmla="*/ 1409700 h 4730159"/>
              <a:gd name="connsiteX7-47" fmla="*/ 5502400 w 5502400"/>
              <a:gd name="connsiteY7-48" fmla="*/ 0 h 4730159"/>
              <a:gd name="connsiteX0-49" fmla="*/ 0 w 5502400"/>
              <a:gd name="connsiteY0-50" fmla="*/ 4730159 h 4730159"/>
              <a:gd name="connsiteX1-51" fmla="*/ 1306965 w 5502400"/>
              <a:gd name="connsiteY1-52" fmla="*/ 3945022 h 4730159"/>
              <a:gd name="connsiteX2-53" fmla="*/ 2505951 w 5502400"/>
              <a:gd name="connsiteY2-54" fmla="*/ 2625482 h 4730159"/>
              <a:gd name="connsiteX3-55" fmla="*/ 2587750 w 5502400"/>
              <a:gd name="connsiteY3-56" fmla="*/ 2381250 h 4730159"/>
              <a:gd name="connsiteX4-57" fmla="*/ 3149725 w 5502400"/>
              <a:gd name="connsiteY4-58" fmla="*/ 2028825 h 4730159"/>
              <a:gd name="connsiteX5-59" fmla="*/ 3902200 w 5502400"/>
              <a:gd name="connsiteY5-60" fmla="*/ 1343025 h 4730159"/>
              <a:gd name="connsiteX6-61" fmla="*/ 4254625 w 5502400"/>
              <a:gd name="connsiteY6-62" fmla="*/ 1409700 h 4730159"/>
              <a:gd name="connsiteX7-63" fmla="*/ 5502400 w 5502400"/>
              <a:gd name="connsiteY7-64" fmla="*/ 0 h 4730159"/>
              <a:gd name="connsiteX0-65" fmla="*/ 0 w 5502400"/>
              <a:gd name="connsiteY0-66" fmla="*/ 4730159 h 4730159"/>
              <a:gd name="connsiteX1-67" fmla="*/ 1306965 w 5502400"/>
              <a:gd name="connsiteY1-68" fmla="*/ 3945022 h 4730159"/>
              <a:gd name="connsiteX2-69" fmla="*/ 2505951 w 5502400"/>
              <a:gd name="connsiteY2-70" fmla="*/ 2625482 h 4730159"/>
              <a:gd name="connsiteX3-71" fmla="*/ 2587750 w 5502400"/>
              <a:gd name="connsiteY3-72" fmla="*/ 2381250 h 4730159"/>
              <a:gd name="connsiteX4-73" fmla="*/ 3512620 w 5502400"/>
              <a:gd name="connsiteY4-74" fmla="*/ 2157595 h 4730159"/>
              <a:gd name="connsiteX5-75" fmla="*/ 3902200 w 5502400"/>
              <a:gd name="connsiteY5-76" fmla="*/ 1343025 h 4730159"/>
              <a:gd name="connsiteX6-77" fmla="*/ 4254625 w 5502400"/>
              <a:gd name="connsiteY6-78" fmla="*/ 1409700 h 4730159"/>
              <a:gd name="connsiteX7-79" fmla="*/ 5502400 w 5502400"/>
              <a:gd name="connsiteY7-80" fmla="*/ 0 h 4730159"/>
              <a:gd name="connsiteX0-81" fmla="*/ 0 w 5502400"/>
              <a:gd name="connsiteY0-82" fmla="*/ 4730159 h 4730159"/>
              <a:gd name="connsiteX1-83" fmla="*/ 1306965 w 5502400"/>
              <a:gd name="connsiteY1-84" fmla="*/ 3945022 h 4730159"/>
              <a:gd name="connsiteX2-85" fmla="*/ 2505951 w 5502400"/>
              <a:gd name="connsiteY2-86" fmla="*/ 2625482 h 4730159"/>
              <a:gd name="connsiteX3-87" fmla="*/ 2587750 w 5502400"/>
              <a:gd name="connsiteY3-88" fmla="*/ 2381250 h 4730159"/>
              <a:gd name="connsiteX4-89" fmla="*/ 3512620 w 5502400"/>
              <a:gd name="connsiteY4-90" fmla="*/ 2157595 h 4730159"/>
              <a:gd name="connsiteX5-91" fmla="*/ 3902200 w 5502400"/>
              <a:gd name="connsiteY5-92" fmla="*/ 1343025 h 4730159"/>
              <a:gd name="connsiteX6-93" fmla="*/ 4816527 w 5502400"/>
              <a:gd name="connsiteY6-94" fmla="*/ 882918 h 4730159"/>
              <a:gd name="connsiteX7-95" fmla="*/ 5502400 w 5502400"/>
              <a:gd name="connsiteY7-96" fmla="*/ 0 h 4730159"/>
              <a:gd name="connsiteX0-97" fmla="*/ 0 w 5502400"/>
              <a:gd name="connsiteY0-98" fmla="*/ 4730159 h 4730159"/>
              <a:gd name="connsiteX1-99" fmla="*/ 1306965 w 5502400"/>
              <a:gd name="connsiteY1-100" fmla="*/ 3945022 h 4730159"/>
              <a:gd name="connsiteX2-101" fmla="*/ 2505951 w 5502400"/>
              <a:gd name="connsiteY2-102" fmla="*/ 2625482 h 4730159"/>
              <a:gd name="connsiteX3-103" fmla="*/ 2587750 w 5502400"/>
              <a:gd name="connsiteY3-104" fmla="*/ 2381250 h 4730159"/>
              <a:gd name="connsiteX4-105" fmla="*/ 3512620 w 5502400"/>
              <a:gd name="connsiteY4-106" fmla="*/ 2157595 h 4730159"/>
              <a:gd name="connsiteX5-107" fmla="*/ 4335333 w 5502400"/>
              <a:gd name="connsiteY5-108" fmla="*/ 886480 h 4730159"/>
              <a:gd name="connsiteX6-109" fmla="*/ 4816527 w 5502400"/>
              <a:gd name="connsiteY6-110" fmla="*/ 882918 h 4730159"/>
              <a:gd name="connsiteX7-111" fmla="*/ 5502400 w 5502400"/>
              <a:gd name="connsiteY7-112" fmla="*/ 0 h 4730159"/>
              <a:gd name="connsiteX0-113" fmla="*/ 0 w 5502400"/>
              <a:gd name="connsiteY0-114" fmla="*/ 4730159 h 4730159"/>
              <a:gd name="connsiteX1-115" fmla="*/ 1306965 w 5502400"/>
              <a:gd name="connsiteY1-116" fmla="*/ 3945022 h 4730159"/>
              <a:gd name="connsiteX2-117" fmla="*/ 2505951 w 5502400"/>
              <a:gd name="connsiteY2-118" fmla="*/ 2625482 h 4730159"/>
              <a:gd name="connsiteX3-119" fmla="*/ 2587750 w 5502400"/>
              <a:gd name="connsiteY3-120" fmla="*/ 2381250 h 4730159"/>
              <a:gd name="connsiteX4-121" fmla="*/ 3617977 w 5502400"/>
              <a:gd name="connsiteY4-122" fmla="*/ 2344895 h 4730159"/>
              <a:gd name="connsiteX5-123" fmla="*/ 4335333 w 5502400"/>
              <a:gd name="connsiteY5-124" fmla="*/ 886480 h 4730159"/>
              <a:gd name="connsiteX6-125" fmla="*/ 4816527 w 5502400"/>
              <a:gd name="connsiteY6-126" fmla="*/ 882918 h 4730159"/>
              <a:gd name="connsiteX7-127" fmla="*/ 5502400 w 5502400"/>
              <a:gd name="connsiteY7-128" fmla="*/ 0 h 4730159"/>
              <a:gd name="connsiteX0-129" fmla="*/ 0 w 5502400"/>
              <a:gd name="connsiteY0-130" fmla="*/ 4730159 h 4730159"/>
              <a:gd name="connsiteX1-131" fmla="*/ 1306965 w 5502400"/>
              <a:gd name="connsiteY1-132" fmla="*/ 3945022 h 4730159"/>
              <a:gd name="connsiteX2-133" fmla="*/ 2505951 w 5502400"/>
              <a:gd name="connsiteY2-134" fmla="*/ 2625482 h 4730159"/>
              <a:gd name="connsiteX3-135" fmla="*/ 3184771 w 5502400"/>
              <a:gd name="connsiteY3-136" fmla="*/ 2568551 h 4730159"/>
              <a:gd name="connsiteX4-137" fmla="*/ 3617977 w 5502400"/>
              <a:gd name="connsiteY4-138" fmla="*/ 2344895 h 4730159"/>
              <a:gd name="connsiteX5-139" fmla="*/ 4335333 w 5502400"/>
              <a:gd name="connsiteY5-140" fmla="*/ 886480 h 4730159"/>
              <a:gd name="connsiteX6-141" fmla="*/ 4816527 w 5502400"/>
              <a:gd name="connsiteY6-142" fmla="*/ 882918 h 4730159"/>
              <a:gd name="connsiteX7-143" fmla="*/ 5502400 w 5502400"/>
              <a:gd name="connsiteY7-144" fmla="*/ 0 h 4730159"/>
              <a:gd name="connsiteX0-145" fmla="*/ 0 w 5502400"/>
              <a:gd name="connsiteY0-146" fmla="*/ 4730159 h 4730159"/>
              <a:gd name="connsiteX1-147" fmla="*/ 1306965 w 5502400"/>
              <a:gd name="connsiteY1-148" fmla="*/ 3945022 h 4730159"/>
              <a:gd name="connsiteX2-149" fmla="*/ 2974203 w 5502400"/>
              <a:gd name="connsiteY2-150" fmla="*/ 3046908 h 4730159"/>
              <a:gd name="connsiteX3-151" fmla="*/ 3184771 w 5502400"/>
              <a:gd name="connsiteY3-152" fmla="*/ 2568551 h 4730159"/>
              <a:gd name="connsiteX4-153" fmla="*/ 3617977 w 5502400"/>
              <a:gd name="connsiteY4-154" fmla="*/ 2344895 h 4730159"/>
              <a:gd name="connsiteX5-155" fmla="*/ 4335333 w 5502400"/>
              <a:gd name="connsiteY5-156" fmla="*/ 886480 h 4730159"/>
              <a:gd name="connsiteX6-157" fmla="*/ 4816527 w 5502400"/>
              <a:gd name="connsiteY6-158" fmla="*/ 882918 h 4730159"/>
              <a:gd name="connsiteX7-159" fmla="*/ 5502400 w 5502400"/>
              <a:gd name="connsiteY7-160" fmla="*/ 0 h 4730159"/>
              <a:gd name="connsiteX0-161" fmla="*/ 0 w 5502400"/>
              <a:gd name="connsiteY0-162" fmla="*/ 4730159 h 4730159"/>
              <a:gd name="connsiteX1-163" fmla="*/ 2196643 w 5502400"/>
              <a:gd name="connsiteY1-164" fmla="*/ 4003554 h 4730159"/>
              <a:gd name="connsiteX2-165" fmla="*/ 2974203 w 5502400"/>
              <a:gd name="connsiteY2-166" fmla="*/ 3046908 h 4730159"/>
              <a:gd name="connsiteX3-167" fmla="*/ 3184771 w 5502400"/>
              <a:gd name="connsiteY3-168" fmla="*/ 2568551 h 4730159"/>
              <a:gd name="connsiteX4-169" fmla="*/ 3617977 w 5502400"/>
              <a:gd name="connsiteY4-170" fmla="*/ 2344895 h 4730159"/>
              <a:gd name="connsiteX5-171" fmla="*/ 4335333 w 5502400"/>
              <a:gd name="connsiteY5-172" fmla="*/ 886480 h 4730159"/>
              <a:gd name="connsiteX6-173" fmla="*/ 4816527 w 5502400"/>
              <a:gd name="connsiteY6-174" fmla="*/ 882918 h 4730159"/>
              <a:gd name="connsiteX7-175" fmla="*/ 5502400 w 5502400"/>
              <a:gd name="connsiteY7-176" fmla="*/ 0 h 4730159"/>
              <a:gd name="connsiteX0-177" fmla="*/ 0 w 5291686"/>
              <a:gd name="connsiteY0-178" fmla="*/ 4823809 h 4823809"/>
              <a:gd name="connsiteX1-179" fmla="*/ 1985929 w 5291686"/>
              <a:gd name="connsiteY1-180" fmla="*/ 4003554 h 4823809"/>
              <a:gd name="connsiteX2-181" fmla="*/ 2763489 w 5291686"/>
              <a:gd name="connsiteY2-182" fmla="*/ 3046908 h 4823809"/>
              <a:gd name="connsiteX3-183" fmla="*/ 2974057 w 5291686"/>
              <a:gd name="connsiteY3-184" fmla="*/ 2568551 h 4823809"/>
              <a:gd name="connsiteX4-185" fmla="*/ 3407263 w 5291686"/>
              <a:gd name="connsiteY4-186" fmla="*/ 2344895 h 4823809"/>
              <a:gd name="connsiteX5-187" fmla="*/ 4124619 w 5291686"/>
              <a:gd name="connsiteY5-188" fmla="*/ 886480 h 4823809"/>
              <a:gd name="connsiteX6-189" fmla="*/ 4605813 w 5291686"/>
              <a:gd name="connsiteY6-190" fmla="*/ 882918 h 4823809"/>
              <a:gd name="connsiteX7-191" fmla="*/ 5291686 w 5291686"/>
              <a:gd name="connsiteY7-192" fmla="*/ 0 h 4823809"/>
              <a:gd name="connsiteX0-193" fmla="*/ 0 w 5198036"/>
              <a:gd name="connsiteY0-194" fmla="*/ 4812103 h 4812103"/>
              <a:gd name="connsiteX1-195" fmla="*/ 1985929 w 5198036"/>
              <a:gd name="connsiteY1-196" fmla="*/ 3991848 h 4812103"/>
              <a:gd name="connsiteX2-197" fmla="*/ 2763489 w 5198036"/>
              <a:gd name="connsiteY2-198" fmla="*/ 3035202 h 4812103"/>
              <a:gd name="connsiteX3-199" fmla="*/ 2974057 w 5198036"/>
              <a:gd name="connsiteY3-200" fmla="*/ 2556845 h 4812103"/>
              <a:gd name="connsiteX4-201" fmla="*/ 3407263 w 5198036"/>
              <a:gd name="connsiteY4-202" fmla="*/ 2333189 h 4812103"/>
              <a:gd name="connsiteX5-203" fmla="*/ 4124619 w 5198036"/>
              <a:gd name="connsiteY5-204" fmla="*/ 874774 h 4812103"/>
              <a:gd name="connsiteX6-205" fmla="*/ 4605813 w 5198036"/>
              <a:gd name="connsiteY6-206" fmla="*/ 871212 h 4812103"/>
              <a:gd name="connsiteX7-207" fmla="*/ 5198036 w 5198036"/>
              <a:gd name="connsiteY7-208" fmla="*/ 0 h 4812103"/>
              <a:gd name="connsiteX0-209" fmla="*/ 0 w 5198036"/>
              <a:gd name="connsiteY0-210" fmla="*/ 4812103 h 4812103"/>
              <a:gd name="connsiteX1-211" fmla="*/ 1985929 w 5198036"/>
              <a:gd name="connsiteY1-212" fmla="*/ 3991848 h 4812103"/>
              <a:gd name="connsiteX2-213" fmla="*/ 2763489 w 5198036"/>
              <a:gd name="connsiteY2-214" fmla="*/ 3035202 h 4812103"/>
              <a:gd name="connsiteX3-215" fmla="*/ 2974057 w 5198036"/>
              <a:gd name="connsiteY3-216" fmla="*/ 2556845 h 4812103"/>
              <a:gd name="connsiteX4-217" fmla="*/ 3711627 w 5198036"/>
              <a:gd name="connsiteY4-218" fmla="*/ 2169301 h 4812103"/>
              <a:gd name="connsiteX5-219" fmla="*/ 4124619 w 5198036"/>
              <a:gd name="connsiteY5-220" fmla="*/ 874774 h 4812103"/>
              <a:gd name="connsiteX6-221" fmla="*/ 4605813 w 5198036"/>
              <a:gd name="connsiteY6-222" fmla="*/ 871212 h 4812103"/>
              <a:gd name="connsiteX7-223" fmla="*/ 5198036 w 5198036"/>
              <a:gd name="connsiteY7-224" fmla="*/ 0 h 4812103"/>
              <a:gd name="connsiteX0-225" fmla="*/ 0 w 5198036"/>
              <a:gd name="connsiteY0-226" fmla="*/ 4812103 h 4812103"/>
              <a:gd name="connsiteX1-227" fmla="*/ 1985929 w 5198036"/>
              <a:gd name="connsiteY1-228" fmla="*/ 3991848 h 4812103"/>
              <a:gd name="connsiteX2-229" fmla="*/ 2763489 w 5198036"/>
              <a:gd name="connsiteY2-230" fmla="*/ 3035202 h 4812103"/>
              <a:gd name="connsiteX3-231" fmla="*/ 3126238 w 5198036"/>
              <a:gd name="connsiteY3-232" fmla="*/ 2369544 h 4812103"/>
              <a:gd name="connsiteX4-233" fmla="*/ 3711627 w 5198036"/>
              <a:gd name="connsiteY4-234" fmla="*/ 2169301 h 4812103"/>
              <a:gd name="connsiteX5-235" fmla="*/ 4124619 w 5198036"/>
              <a:gd name="connsiteY5-236" fmla="*/ 874774 h 4812103"/>
              <a:gd name="connsiteX6-237" fmla="*/ 4605813 w 5198036"/>
              <a:gd name="connsiteY6-238" fmla="*/ 871212 h 4812103"/>
              <a:gd name="connsiteX7-239" fmla="*/ 5198036 w 5198036"/>
              <a:gd name="connsiteY7-240" fmla="*/ 0 h 4812103"/>
              <a:gd name="connsiteX0-241" fmla="*/ 0 w 5198036"/>
              <a:gd name="connsiteY0-242" fmla="*/ 4812103 h 4812103"/>
              <a:gd name="connsiteX1-243" fmla="*/ 1985929 w 5198036"/>
              <a:gd name="connsiteY1-244" fmla="*/ 3991848 h 4812103"/>
              <a:gd name="connsiteX2-245" fmla="*/ 2950789 w 5198036"/>
              <a:gd name="connsiteY2-246" fmla="*/ 3082027 h 4812103"/>
              <a:gd name="connsiteX3-247" fmla="*/ 3126238 w 5198036"/>
              <a:gd name="connsiteY3-248" fmla="*/ 2369544 h 4812103"/>
              <a:gd name="connsiteX4-249" fmla="*/ 3711627 w 5198036"/>
              <a:gd name="connsiteY4-250" fmla="*/ 2169301 h 4812103"/>
              <a:gd name="connsiteX5-251" fmla="*/ 4124619 w 5198036"/>
              <a:gd name="connsiteY5-252" fmla="*/ 874774 h 4812103"/>
              <a:gd name="connsiteX6-253" fmla="*/ 4605813 w 5198036"/>
              <a:gd name="connsiteY6-254" fmla="*/ 871212 h 4812103"/>
              <a:gd name="connsiteX7-255" fmla="*/ 5198036 w 5198036"/>
              <a:gd name="connsiteY7-256" fmla="*/ 0 h 4812103"/>
              <a:gd name="connsiteX0-257" fmla="*/ 0 w 5198036"/>
              <a:gd name="connsiteY0-258" fmla="*/ 4812103 h 4812103"/>
              <a:gd name="connsiteX1-259" fmla="*/ 2220055 w 5198036"/>
              <a:gd name="connsiteY1-260" fmla="*/ 3968436 h 4812103"/>
              <a:gd name="connsiteX2-261" fmla="*/ 2950789 w 5198036"/>
              <a:gd name="connsiteY2-262" fmla="*/ 3082027 h 4812103"/>
              <a:gd name="connsiteX3-263" fmla="*/ 3126238 w 5198036"/>
              <a:gd name="connsiteY3-264" fmla="*/ 2369544 h 4812103"/>
              <a:gd name="connsiteX4-265" fmla="*/ 3711627 w 5198036"/>
              <a:gd name="connsiteY4-266" fmla="*/ 2169301 h 4812103"/>
              <a:gd name="connsiteX5-267" fmla="*/ 4124619 w 5198036"/>
              <a:gd name="connsiteY5-268" fmla="*/ 874774 h 4812103"/>
              <a:gd name="connsiteX6-269" fmla="*/ 4605813 w 5198036"/>
              <a:gd name="connsiteY6-270" fmla="*/ 871212 h 4812103"/>
              <a:gd name="connsiteX7-271" fmla="*/ 5198036 w 5198036"/>
              <a:gd name="connsiteY7-272" fmla="*/ 0 h 4812103"/>
              <a:gd name="connsiteX0-273" fmla="*/ 0 w 4390302"/>
              <a:gd name="connsiteY0-274" fmla="*/ 4800397 h 4800397"/>
              <a:gd name="connsiteX1-275" fmla="*/ 1412321 w 4390302"/>
              <a:gd name="connsiteY1-276" fmla="*/ 3968436 h 4800397"/>
              <a:gd name="connsiteX2-277" fmla="*/ 2143055 w 4390302"/>
              <a:gd name="connsiteY2-278" fmla="*/ 3082027 h 4800397"/>
              <a:gd name="connsiteX3-279" fmla="*/ 2318504 w 4390302"/>
              <a:gd name="connsiteY3-280" fmla="*/ 2369544 h 4800397"/>
              <a:gd name="connsiteX4-281" fmla="*/ 2903893 w 4390302"/>
              <a:gd name="connsiteY4-282" fmla="*/ 2169301 h 4800397"/>
              <a:gd name="connsiteX5-283" fmla="*/ 3316885 w 4390302"/>
              <a:gd name="connsiteY5-284" fmla="*/ 874774 h 4800397"/>
              <a:gd name="connsiteX6-285" fmla="*/ 3798079 w 4390302"/>
              <a:gd name="connsiteY6-286" fmla="*/ 871212 h 4800397"/>
              <a:gd name="connsiteX7-287" fmla="*/ 4390302 w 4390302"/>
              <a:gd name="connsiteY7-288" fmla="*/ 0 h 4800397"/>
              <a:gd name="connsiteX0-289" fmla="*/ 0 w 4390302"/>
              <a:gd name="connsiteY0-290" fmla="*/ 4800397 h 4800397"/>
              <a:gd name="connsiteX1-291" fmla="*/ 1412321 w 4390302"/>
              <a:gd name="connsiteY1-292" fmla="*/ 3968436 h 4800397"/>
              <a:gd name="connsiteX2-293" fmla="*/ 2143055 w 4390302"/>
              <a:gd name="connsiteY2-294" fmla="*/ 3082027 h 4800397"/>
              <a:gd name="connsiteX3-295" fmla="*/ 2295091 w 4390302"/>
              <a:gd name="connsiteY3-296" fmla="*/ 2217362 h 4800397"/>
              <a:gd name="connsiteX4-297" fmla="*/ 2903893 w 4390302"/>
              <a:gd name="connsiteY4-298" fmla="*/ 2169301 h 4800397"/>
              <a:gd name="connsiteX5-299" fmla="*/ 3316885 w 4390302"/>
              <a:gd name="connsiteY5-300" fmla="*/ 874774 h 4800397"/>
              <a:gd name="connsiteX6-301" fmla="*/ 3798079 w 4390302"/>
              <a:gd name="connsiteY6-302" fmla="*/ 871212 h 4800397"/>
              <a:gd name="connsiteX7-303" fmla="*/ 4390302 w 4390302"/>
              <a:gd name="connsiteY7-304" fmla="*/ 0 h 4800397"/>
              <a:gd name="connsiteX0-305" fmla="*/ 0 w 4390302"/>
              <a:gd name="connsiteY0-306" fmla="*/ 4800397 h 4800397"/>
              <a:gd name="connsiteX1-307" fmla="*/ 1084545 w 4390302"/>
              <a:gd name="connsiteY1-308" fmla="*/ 3710898 h 4800397"/>
              <a:gd name="connsiteX2-309" fmla="*/ 2143055 w 4390302"/>
              <a:gd name="connsiteY2-310" fmla="*/ 3082027 h 4800397"/>
              <a:gd name="connsiteX3-311" fmla="*/ 2295091 w 4390302"/>
              <a:gd name="connsiteY3-312" fmla="*/ 2217362 h 4800397"/>
              <a:gd name="connsiteX4-313" fmla="*/ 2903893 w 4390302"/>
              <a:gd name="connsiteY4-314" fmla="*/ 2169301 h 4800397"/>
              <a:gd name="connsiteX5-315" fmla="*/ 3316885 w 4390302"/>
              <a:gd name="connsiteY5-316" fmla="*/ 874774 h 4800397"/>
              <a:gd name="connsiteX6-317" fmla="*/ 3798079 w 4390302"/>
              <a:gd name="connsiteY6-318" fmla="*/ 871212 h 4800397"/>
              <a:gd name="connsiteX7-319" fmla="*/ 4390302 w 4390302"/>
              <a:gd name="connsiteY7-320" fmla="*/ 0 h 4800397"/>
              <a:gd name="connsiteX0-321" fmla="*/ 0 w 4390302"/>
              <a:gd name="connsiteY0-322" fmla="*/ 4800397 h 4800397"/>
              <a:gd name="connsiteX1-323" fmla="*/ 1084545 w 4390302"/>
              <a:gd name="connsiteY1-324" fmla="*/ 3710898 h 4800397"/>
              <a:gd name="connsiteX2-325" fmla="*/ 2143055 w 4390302"/>
              <a:gd name="connsiteY2-326" fmla="*/ 3082027 h 4800397"/>
              <a:gd name="connsiteX3-327" fmla="*/ 2356549 w 4390302"/>
              <a:gd name="connsiteY3-328" fmla="*/ 2524652 h 4800397"/>
              <a:gd name="connsiteX4-329" fmla="*/ 2903893 w 4390302"/>
              <a:gd name="connsiteY4-330" fmla="*/ 2169301 h 4800397"/>
              <a:gd name="connsiteX5-331" fmla="*/ 3316885 w 4390302"/>
              <a:gd name="connsiteY5-332" fmla="*/ 874774 h 4800397"/>
              <a:gd name="connsiteX6-333" fmla="*/ 3798079 w 4390302"/>
              <a:gd name="connsiteY6-334" fmla="*/ 871212 h 4800397"/>
              <a:gd name="connsiteX7-335" fmla="*/ 4390302 w 4390302"/>
              <a:gd name="connsiteY7-336" fmla="*/ 0 h 4800397"/>
              <a:gd name="connsiteX0-337" fmla="*/ 1213 w 3305757"/>
              <a:gd name="connsiteY0-338" fmla="*/ 4042415 h 4042415"/>
              <a:gd name="connsiteX1-339" fmla="*/ 0 w 3305757"/>
              <a:gd name="connsiteY1-340" fmla="*/ 3710898 h 4042415"/>
              <a:gd name="connsiteX2-341" fmla="*/ 1058510 w 3305757"/>
              <a:gd name="connsiteY2-342" fmla="*/ 3082027 h 4042415"/>
              <a:gd name="connsiteX3-343" fmla="*/ 1272004 w 3305757"/>
              <a:gd name="connsiteY3-344" fmla="*/ 2524652 h 4042415"/>
              <a:gd name="connsiteX4-345" fmla="*/ 1819348 w 3305757"/>
              <a:gd name="connsiteY4-346" fmla="*/ 2169301 h 4042415"/>
              <a:gd name="connsiteX5-347" fmla="*/ 2232340 w 3305757"/>
              <a:gd name="connsiteY5-348" fmla="*/ 874774 h 4042415"/>
              <a:gd name="connsiteX6-349" fmla="*/ 2713534 w 3305757"/>
              <a:gd name="connsiteY6-350" fmla="*/ 871212 h 4042415"/>
              <a:gd name="connsiteX7-351" fmla="*/ 3305757 w 3305757"/>
              <a:gd name="connsiteY7-352" fmla="*/ 0 h 4042415"/>
              <a:gd name="connsiteX0-353" fmla="*/ 1 w 3304545"/>
              <a:gd name="connsiteY0-354" fmla="*/ 4042415 h 4042415"/>
              <a:gd name="connsiteX1-355" fmla="*/ 336807 w 3304545"/>
              <a:gd name="connsiteY1-356" fmla="*/ 3485552 h 4042415"/>
              <a:gd name="connsiteX2-357" fmla="*/ 1057298 w 3304545"/>
              <a:gd name="connsiteY2-358" fmla="*/ 3082027 h 4042415"/>
              <a:gd name="connsiteX3-359" fmla="*/ 1270792 w 3304545"/>
              <a:gd name="connsiteY3-360" fmla="*/ 2524652 h 4042415"/>
              <a:gd name="connsiteX4-361" fmla="*/ 1818136 w 3304545"/>
              <a:gd name="connsiteY4-362" fmla="*/ 2169301 h 4042415"/>
              <a:gd name="connsiteX5-363" fmla="*/ 2231128 w 3304545"/>
              <a:gd name="connsiteY5-364" fmla="*/ 874774 h 4042415"/>
              <a:gd name="connsiteX6-365" fmla="*/ 2712322 w 3304545"/>
              <a:gd name="connsiteY6-366" fmla="*/ 871212 h 4042415"/>
              <a:gd name="connsiteX7-367" fmla="*/ 3304545 w 3304545"/>
              <a:gd name="connsiteY7-368" fmla="*/ 0 h 4042415"/>
              <a:gd name="connsiteX0-369" fmla="*/ 1 w 3304545"/>
              <a:gd name="connsiteY0-370" fmla="*/ 4042415 h 4042415"/>
              <a:gd name="connsiteX1-371" fmla="*/ 336807 w 3304545"/>
              <a:gd name="connsiteY1-372" fmla="*/ 3485552 h 4042415"/>
              <a:gd name="connsiteX2-373" fmla="*/ 1057298 w 3304545"/>
              <a:gd name="connsiteY2-374" fmla="*/ 3082027 h 4042415"/>
              <a:gd name="connsiteX3-375" fmla="*/ 1270792 w 3304545"/>
              <a:gd name="connsiteY3-376" fmla="*/ 2524652 h 4042415"/>
              <a:gd name="connsiteX4-377" fmla="*/ 1818136 w 3304545"/>
              <a:gd name="connsiteY4-378" fmla="*/ 2169301 h 4042415"/>
              <a:gd name="connsiteX5-379" fmla="*/ 2231128 w 3304545"/>
              <a:gd name="connsiteY5-380" fmla="*/ 874774 h 4042415"/>
              <a:gd name="connsiteX6-381" fmla="*/ 2927425 w 3304545"/>
              <a:gd name="connsiteY6-382" fmla="*/ 563922 h 4042415"/>
              <a:gd name="connsiteX7-383" fmla="*/ 3304545 w 3304545"/>
              <a:gd name="connsiteY7-384" fmla="*/ 0 h 4042415"/>
              <a:gd name="connsiteX0-385" fmla="*/ 1 w 3304545"/>
              <a:gd name="connsiteY0-386" fmla="*/ 4042415 h 4042415"/>
              <a:gd name="connsiteX1-387" fmla="*/ 613368 w 3304545"/>
              <a:gd name="connsiteY1-388" fmla="*/ 3680169 h 4042415"/>
              <a:gd name="connsiteX2-389" fmla="*/ 1057298 w 3304545"/>
              <a:gd name="connsiteY2-390" fmla="*/ 3082027 h 4042415"/>
              <a:gd name="connsiteX3-391" fmla="*/ 1270792 w 3304545"/>
              <a:gd name="connsiteY3-392" fmla="*/ 2524652 h 4042415"/>
              <a:gd name="connsiteX4-393" fmla="*/ 1818136 w 3304545"/>
              <a:gd name="connsiteY4-394" fmla="*/ 2169301 h 4042415"/>
              <a:gd name="connsiteX5-395" fmla="*/ 2231128 w 3304545"/>
              <a:gd name="connsiteY5-396" fmla="*/ 874774 h 4042415"/>
              <a:gd name="connsiteX6-397" fmla="*/ 2927425 w 3304545"/>
              <a:gd name="connsiteY6-398" fmla="*/ 563922 h 4042415"/>
              <a:gd name="connsiteX7-399" fmla="*/ 3304545 w 3304545"/>
              <a:gd name="connsiteY7-400" fmla="*/ 0 h 4042415"/>
              <a:gd name="connsiteX0-401" fmla="*/ 1 w 3304545"/>
              <a:gd name="connsiteY0-402" fmla="*/ 4042415 h 4042415"/>
              <a:gd name="connsiteX1-403" fmla="*/ 613368 w 3304545"/>
              <a:gd name="connsiteY1-404" fmla="*/ 3680169 h 4042415"/>
              <a:gd name="connsiteX2-405" fmla="*/ 1057298 w 3304545"/>
              <a:gd name="connsiteY2-406" fmla="*/ 3082027 h 4042415"/>
              <a:gd name="connsiteX3-407" fmla="*/ 1270792 w 3304545"/>
              <a:gd name="connsiteY3-408" fmla="*/ 2524652 h 4042415"/>
              <a:gd name="connsiteX4-409" fmla="*/ 1818136 w 3304545"/>
              <a:gd name="connsiteY4-410" fmla="*/ 2169301 h 4042415"/>
              <a:gd name="connsiteX5-411" fmla="*/ 2487203 w 3304545"/>
              <a:gd name="connsiteY5-412" fmla="*/ 956718 h 4042415"/>
              <a:gd name="connsiteX6-413" fmla="*/ 2927425 w 3304545"/>
              <a:gd name="connsiteY6-414" fmla="*/ 563922 h 4042415"/>
              <a:gd name="connsiteX7-415" fmla="*/ 3304545 w 3304545"/>
              <a:gd name="connsiteY7-416" fmla="*/ 0 h 404241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3304545" h="4042415">
                <a:moveTo>
                  <a:pt x="1" y="4042415"/>
                </a:moveTo>
                <a:cubicBezTo>
                  <a:pt x="-403" y="3931909"/>
                  <a:pt x="613772" y="3790675"/>
                  <a:pt x="613368" y="3680169"/>
                </a:cubicBezTo>
                <a:lnTo>
                  <a:pt x="1057298" y="3082027"/>
                </a:lnTo>
                <a:lnTo>
                  <a:pt x="1270792" y="2524652"/>
                </a:lnTo>
                <a:lnTo>
                  <a:pt x="1818136" y="2169301"/>
                </a:lnTo>
                <a:lnTo>
                  <a:pt x="2487203" y="956718"/>
                </a:lnTo>
                <a:lnTo>
                  <a:pt x="2927425" y="563922"/>
                </a:lnTo>
                <a:lnTo>
                  <a:pt x="3304545" y="0"/>
                </a:lnTo>
              </a:path>
            </a:pathLst>
          </a:custGeom>
          <a:noFill/>
          <a:ln w="25400" cap="rnd">
            <a:solidFill>
              <a:srgbClr val="532DB9"/>
            </a:solidFill>
            <a:prstDash val="solid"/>
            <a:round/>
            <a:tailEnd type="arrow"/>
          </a:ln>
        </p:spPr>
        <p:txBody>
          <a:bodyPr rtlCol="0" anchor="ctr"/>
          <a:lstStyle/>
          <a:p>
            <a:endParaRPr lang="en-ID">
              <a:cs typeface="+mn-ea"/>
              <a:sym typeface="+mn-lt"/>
            </a:endParaRPr>
          </a:p>
        </p:txBody>
      </p:sp>
      <p:sp>
        <p:nvSpPr>
          <p:cNvPr id="5" name="Oval 247"/>
          <p:cNvSpPr/>
          <p:nvPr/>
        </p:nvSpPr>
        <p:spPr>
          <a:xfrm flipH="1">
            <a:off x="4139049" y="1854018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6" name="Oval 261"/>
          <p:cNvSpPr/>
          <p:nvPr/>
        </p:nvSpPr>
        <p:spPr>
          <a:xfrm flipH="1">
            <a:off x="5033359" y="3291295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7" name="Oval 262"/>
          <p:cNvSpPr/>
          <p:nvPr/>
        </p:nvSpPr>
        <p:spPr>
          <a:xfrm flipH="1">
            <a:off x="6041548" y="4557031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750383" y="1422242"/>
            <a:ext cx="3909110" cy="739934"/>
            <a:chOff x="963832" y="1906354"/>
            <a:chExt cx="4126328" cy="781050"/>
          </a:xfrm>
        </p:grpSpPr>
        <p:sp>
          <p:nvSpPr>
            <p:cNvPr id="11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3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1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认识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WiIFi/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5" name="Oval 262"/>
          <p:cNvSpPr/>
          <p:nvPr/>
        </p:nvSpPr>
        <p:spPr>
          <a:xfrm flipH="1">
            <a:off x="7265355" y="5627064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558883" y="2642702"/>
            <a:ext cx="3909110" cy="739934"/>
            <a:chOff x="963832" y="1906354"/>
            <a:chExt cx="4126328" cy="781050"/>
          </a:xfrm>
        </p:grpSpPr>
        <p:sp>
          <p:nvSpPr>
            <p:cNvPr id="17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2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过程分析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464771" y="3868668"/>
            <a:ext cx="3909110" cy="739934"/>
            <a:chOff x="963832" y="1906354"/>
            <a:chExt cx="4126328" cy="781050"/>
          </a:xfrm>
        </p:grpSpPr>
        <p:sp>
          <p:nvSpPr>
            <p:cNvPr id="22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4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3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动手实践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754677" y="5106098"/>
            <a:ext cx="3909110" cy="739934"/>
            <a:chOff x="963832" y="1906354"/>
            <a:chExt cx="4126328" cy="781050"/>
          </a:xfrm>
        </p:grpSpPr>
        <p:sp>
          <p:nvSpPr>
            <p:cNvPr id="27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4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调试与演示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 rot="5400000">
            <a:off x="2136067" y="1137953"/>
            <a:ext cx="101370" cy="1330760"/>
            <a:chOff x="508216" y="2820579"/>
            <a:chExt cx="196770" cy="2583143"/>
          </a:xfrm>
          <a:solidFill>
            <a:srgbClr val="264CDF"/>
          </a:solidFill>
        </p:grpSpPr>
        <p:sp>
          <p:nvSpPr>
            <p:cNvPr id="32" name="椭圆 31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33" name="直接连接符 32"/>
            <p:cNvCxnSpPr/>
            <p:nvPr/>
          </p:nvCxnSpPr>
          <p:spPr>
            <a:xfrm flipH="1"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椭圆 33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35" name="直接连接符 34"/>
            <p:cNvCxnSpPr/>
            <p:nvPr/>
          </p:nvCxnSpPr>
          <p:spPr>
            <a:xfrm flipH="1"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椭圆 35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one</a:t>
            </a:r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8292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认识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WiFi/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14" grpId="0"/>
      <p:bldP spid="17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2" name="Rounded Rectangle 23"/>
              <p:cNvSpPr/>
              <p:nvPr/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认识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WiFi/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" name="图片 1" descr="3b32313536333934393bbcd3c3dccec4bcfe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862330" y="2028825"/>
            <a:ext cx="4777740" cy="396938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pPr lvl="0" indent="609600" algn="l" fontAlgn="auto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en-US" sz="2400">
                <a:sym typeface="+mn-ea"/>
              </a:rPr>
              <a:t>WiFi</a:t>
            </a:r>
            <a:r>
              <a:rPr sz="2400">
                <a:sym typeface="+mn-ea"/>
              </a:rPr>
              <a:t>是一个无线网络通信技术的品牌，在中文里又称作“移动热点”</a:t>
            </a:r>
            <a:r>
              <a:rPr lang="zh-CN" sz="2400">
                <a:sym typeface="+mn-ea"/>
              </a:rPr>
              <a:t>，</a:t>
            </a:r>
            <a:r>
              <a:rPr sz="2400">
                <a:sym typeface="+mn-ea"/>
              </a:rPr>
              <a:t>由Wi-Fi联盟(Wi-Fi Alliance)所持有。</a:t>
            </a:r>
            <a:r>
              <a:rPr lang="en-US" sz="2400">
                <a:sym typeface="+mn-ea"/>
              </a:rPr>
              <a:t>WiFi</a:t>
            </a:r>
            <a:r>
              <a:rPr lang="zh-CN" altLang="en-US" sz="2400">
                <a:sym typeface="+mn-ea"/>
              </a:rPr>
              <a:t>天线</a:t>
            </a:r>
            <a:r>
              <a:rPr sz="2400">
                <a:sym typeface="+mn-ea"/>
              </a:rPr>
              <a:t>主要是为了增强无线网络信号。</a:t>
            </a:r>
            <a:endParaRPr sz="2400">
              <a:sym typeface="+mn-ea"/>
            </a:endParaRPr>
          </a:p>
          <a:p>
            <a:pPr lvl="0" indent="609600" algn="l" fontAlgn="auto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en-US" sz="2400">
                <a:sym typeface="+mn-ea"/>
              </a:rPr>
              <a:t>WiFi</a:t>
            </a:r>
            <a:r>
              <a:rPr lang="zh-CN" altLang="en-US" sz="2400">
                <a:sym typeface="+mn-ea"/>
              </a:rPr>
              <a:t>天线</a:t>
            </a:r>
            <a:r>
              <a:rPr lang="zh-CN" altLang="en-US" sz="2400">
                <a:sym typeface="+mn-ea"/>
              </a:rPr>
              <a:t>在地衣智慧板背面右上角位置。</a:t>
            </a:r>
            <a:endParaRPr lang="zh-CN" altLang="en-US" sz="2400">
              <a:sym typeface="+mn-ea"/>
            </a:endParaRPr>
          </a:p>
        </p:txBody>
      </p: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5739130" y="1822450"/>
            <a:ext cx="5568950" cy="4339590"/>
            <a:chOff x="9728" y="3215"/>
            <a:chExt cx="8770" cy="6834"/>
          </a:xfrm>
        </p:grpSpPr>
        <p:pic>
          <p:nvPicPr>
            <p:cNvPr id="10" name="图片 -2147482624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9728" y="3215"/>
              <a:ext cx="7597" cy="6834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56" name="组合 55"/>
            <p:cNvGrpSpPr/>
            <p:nvPr/>
          </p:nvGrpSpPr>
          <p:grpSpPr>
            <a:xfrm>
              <a:off x="16808" y="4312"/>
              <a:ext cx="1691" cy="850"/>
              <a:chOff x="14201" y="3222"/>
              <a:chExt cx="2452" cy="850"/>
            </a:xfrm>
          </p:grpSpPr>
          <p:sp>
            <p:nvSpPr>
              <p:cNvPr id="57" name="圆角矩形标注 56"/>
              <p:cNvSpPr/>
              <p:nvPr>
                <p:custDataLst>
                  <p:tags r:id="rId7"/>
                </p:custDataLst>
              </p:nvPr>
            </p:nvSpPr>
            <p:spPr>
              <a:xfrm flipH="1">
                <a:off x="14201" y="3222"/>
                <a:ext cx="2452" cy="851"/>
              </a:xfrm>
              <a:prstGeom prst="wedgeRoundRectCallout">
                <a:avLst>
                  <a:gd name="adj1" fmla="val 80056"/>
                  <a:gd name="adj2" fmla="val 8776"/>
                  <a:gd name="adj3" fmla="val 16667"/>
                </a:avLst>
              </a:prstGeom>
              <a:gradFill>
                <a:gsLst>
                  <a:gs pos="50000">
                    <a:schemeClr val="accent3"/>
                  </a:gs>
                  <a:gs pos="0">
                    <a:schemeClr val="accent3">
                      <a:lumMod val="25000"/>
                      <a:lumOff val="75000"/>
                    </a:schemeClr>
                  </a:gs>
                  <a:gs pos="100000">
                    <a:schemeClr val="accent3">
                      <a:lumMod val="85000"/>
                    </a:schemeClr>
                  </a:gs>
                </a:gsLst>
                <a:lin ang="5400000" scaled="1"/>
              </a:gradFill>
              <a:ln>
                <a:solidFill>
                  <a:schemeClr val="tx2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gradFill>
                      <a:gsLst>
                        <a:gs pos="50000">
                          <a:srgbClr val="2CAF29"/>
                        </a:gs>
                        <a:gs pos="2000">
                          <a:srgbClr val="A3E9A3"/>
                        </a:gs>
                        <a:gs pos="100000">
                          <a:srgbClr val="0B8F08"/>
                        </a:gs>
                      </a:gsLst>
                      <a:lin ang="16200000" scaled="0"/>
                    </a:gra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>
                  <a:ln>
                    <a:solidFill>
                      <a:schemeClr val="accent5">
                        <a:lumMod val="75000"/>
                      </a:schemeClr>
                    </a:solidFill>
                  </a:ln>
                  <a:solidFill>
                    <a:schemeClr val="tx2"/>
                  </a:solidFill>
                  <a:effectLst/>
                </a:endParaRPr>
              </a:p>
            </p:txBody>
          </p:sp>
          <p:sp>
            <p:nvSpPr>
              <p:cNvPr id="58" name="文本框 57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14356" y="3347"/>
                <a:ext cx="2142" cy="601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p>
                <a:pPr algn="ctr"/>
                <a:r>
                  <a:rPr lang="en-US" altLang="zh-CN" sz="1400">
                    <a:solidFill>
                      <a:schemeClr val="tx2"/>
                    </a:solidFill>
                  </a:rPr>
                  <a:t>WIFI</a:t>
                </a:r>
                <a:r>
                  <a:rPr lang="zh-CN" altLang="en-US" sz="1400">
                    <a:solidFill>
                      <a:schemeClr val="tx2"/>
                    </a:solidFill>
                  </a:rPr>
                  <a:t>天线</a:t>
                </a:r>
                <a:endParaRPr lang="zh-CN" altLang="en-US" sz="1400">
                  <a:solidFill>
                    <a:schemeClr val="tx2"/>
                  </a:solidFill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two</a:t>
            </a:r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3720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过程分析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ldLvl="0" animBg="1"/>
      <p:bldP spid="13" grpId="0" bldLvl="0" animBg="1"/>
      <p:bldP spid="14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383153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08627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397990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387560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19574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294305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过程分析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4344035" y="588645"/>
            <a:ext cx="312102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/>
              <a:t>如何连接</a:t>
            </a:r>
            <a:r>
              <a:rPr lang="en-US" altLang="zh-CN" sz="2400"/>
              <a:t>WiFi</a:t>
            </a:r>
            <a:r>
              <a:rPr lang="zh-CN" sz="2400"/>
              <a:t>？</a:t>
            </a:r>
            <a:endParaRPr lang="zh-CN" sz="2400"/>
          </a:p>
        </p:txBody>
      </p:sp>
      <p:pic>
        <p:nvPicPr>
          <p:cNvPr id="45" name="图片 44" descr="3b32313536353338303bb7d6cef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06610" y="4902835"/>
            <a:ext cx="1471295" cy="14712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364230" y="1905635"/>
            <a:ext cx="4306570" cy="2135505"/>
          </a:xfrm>
          <a:prstGeom prst="rect">
            <a:avLst/>
          </a:prstGeom>
        </p:spPr>
      </p:pic>
      <p:grpSp>
        <p:nvGrpSpPr>
          <p:cNvPr id="42" name="组合 41"/>
          <p:cNvGrpSpPr/>
          <p:nvPr/>
        </p:nvGrpSpPr>
        <p:grpSpPr>
          <a:xfrm>
            <a:off x="7510145" y="2861310"/>
            <a:ext cx="2926715" cy="368300"/>
            <a:chOff x="9773" y="5163"/>
            <a:chExt cx="4609" cy="580"/>
          </a:xfrm>
        </p:grpSpPr>
        <p:cxnSp>
          <p:nvCxnSpPr>
            <p:cNvPr id="20" name="直接箭头连接符 19"/>
            <p:cNvCxnSpPr/>
            <p:nvPr>
              <p:custDataLst>
                <p:tags r:id="rId11"/>
              </p:custDataLst>
            </p:nvPr>
          </p:nvCxnSpPr>
          <p:spPr>
            <a:xfrm>
              <a:off x="9773" y="5453"/>
              <a:ext cx="75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>
              <p:custDataLst>
                <p:tags r:id="rId12"/>
              </p:custDataLst>
            </p:nvPr>
          </p:nvSpPr>
          <p:spPr>
            <a:xfrm>
              <a:off x="10577" y="5163"/>
              <a:ext cx="3805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可连接</a:t>
              </a:r>
              <a:r>
                <a:rPr lang="en-US" altLang="zh-CN"/>
                <a:t>W</a:t>
              </a:r>
              <a:r>
                <a:rPr lang="en-US" altLang="zh-CN"/>
                <a:t>iFi</a:t>
              </a:r>
              <a:r>
                <a:rPr lang="zh-CN" altLang="en-US"/>
                <a:t>及密码</a:t>
              </a:r>
              <a:endParaRPr lang="zh-CN" altLang="en-US"/>
            </a:p>
          </p:txBody>
        </p:sp>
      </p:grpSp>
      <p:sp>
        <p:nvSpPr>
          <p:cNvPr id="36" name="圆角矩形 35"/>
          <p:cNvSpPr/>
          <p:nvPr>
            <p:custDataLst>
              <p:tags r:id="rId13"/>
            </p:custDataLst>
          </p:nvPr>
        </p:nvSpPr>
        <p:spPr>
          <a:xfrm>
            <a:off x="5161915" y="2759710"/>
            <a:ext cx="2348230" cy="56451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36" grpId="0" bldLvl="0" animBg="1"/>
      <p:bldP spid="3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3" name="Synergistically utilize technically sound portals with frictionless chains. Dramatically customize…"/>
          <p:cNvSpPr txBox="1"/>
          <p:nvPr/>
        </p:nvSpPr>
        <p:spPr>
          <a:xfrm>
            <a:off x="894080" y="1882775"/>
            <a:ext cx="9244965" cy="36893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0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400" ker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</a:t>
            </a:r>
            <a:endParaRPr lang="zh-CN" sz="2400" ker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过程分析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1228725" y="160210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/>
              <a:t>连接网络</a:t>
            </a:r>
            <a:endParaRPr lang="zh-CN" sz="2400"/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1228725" y="2125980"/>
            <a:ext cx="881316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5080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连接后显示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WiFi IP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地址以验证是否连接成功，</a:t>
            </a:r>
            <a:r>
              <a:rPr 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然后</a:t>
            </a:r>
            <a:r>
              <a:rPr 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显示连接成功。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9" name="图片 8" descr="3b32313536353338303bb7d6cef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706610" y="4902835"/>
            <a:ext cx="1471295" cy="1471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2" grpId="0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three</a:t>
            </a:r>
            <a:endParaRPr lang="en-US" altLang="zh-CN" sz="6600">
              <a:solidFill>
                <a:srgbClr val="264CDF"/>
              </a:solidFill>
              <a:cs typeface="+mn-ea"/>
              <a:sym typeface="+mn-lt"/>
            </a:endParaRPr>
          </a:p>
          <a:p>
            <a:pPr algn="ctr"/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3720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动手实践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ldLvl="0" animBg="1"/>
      <p:bldP spid="13" grpId="0" bldLvl="0" animBg="1"/>
      <p:bldP spid="14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动手实践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4344035" y="619760"/>
            <a:ext cx="228854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参考程序</a:t>
            </a:r>
            <a:endParaRPr lang="zh-CN" altLang="en-US" sz="2400"/>
          </a:p>
        </p:txBody>
      </p:sp>
      <p:pic>
        <p:nvPicPr>
          <p:cNvPr id="14" name="图片 13" descr="3b32313535373335383bd4c6bcc6cbe3d3eb4149d6c7c4dcd4cbcbe3"/>
          <p:cNvPicPr>
            <a:picLocks noChangeAspect="1"/>
          </p:cNvPicPr>
          <p:nvPr/>
        </p:nvPicPr>
        <p:blipFill>
          <a:blip r:embed="rId6">
            <a:alphaModFix amt="85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38995" y="5052695"/>
            <a:ext cx="1375410" cy="1375410"/>
          </a:xfrm>
          <a:prstGeom prst="rect">
            <a:avLst/>
          </a:prstGeom>
        </p:spPr>
      </p:pic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7670" y="2114550"/>
            <a:ext cx="5403850" cy="3534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COMMONDATA" val="eyJoZGlkIjoiZWU3NGJjNTVmMDU2MTgwMDdjN2Q3OTA3MjU3NWE3NjUifQ=="/>
  <p:tag name="ISPRING_PRESENTATION_TITLE" val="PowerPoint 演示文稿"/>
  <p:tag name="KSO_WPP_MARK_KEY" val="53271329-e98d-4dbe-ab29-1a069d749135"/>
  <p:tag name="commondata" val="eyJoZGlkIjoiNjk5YjgwNGJkMGRmZTQ0ZjM3MWM0ZmU5MTI3NTg2MDYifQ=="/>
  <p:tag name="resource_record_key" val="{&quot;13&quot;:[4563109,20481688],&quot;70&quot;:[3316230,3317785]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4unmjt3y">
      <a:majorFont>
        <a:latin typeface="微软雅黑"/>
        <a:ea typeface="微软雅黑"/>
        <a:cs typeface="Arial"/>
      </a:majorFont>
      <a:minorFont>
        <a:latin typeface="微软雅黑"/>
        <a:ea typeface="微软雅黑"/>
        <a:cs typeface="Arial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343</Words>
  <Application>WPS 演示</Application>
  <PresentationFormat/>
  <Paragraphs>73</Paragraphs>
  <Slides>13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5" baseType="lpstr">
      <vt:lpstr>Arial</vt:lpstr>
      <vt:lpstr>宋体</vt:lpstr>
      <vt:lpstr>Wingdings</vt:lpstr>
      <vt:lpstr>Fira Sans Extra Condensed</vt:lpstr>
      <vt:lpstr>ZWSimpleStroke</vt:lpstr>
      <vt:lpstr>Arial</vt:lpstr>
      <vt:lpstr>Roboto Bold</vt:lpstr>
      <vt:lpstr>微软雅黑</vt:lpstr>
      <vt:lpstr>Arial Unicode MS</vt:lpstr>
      <vt:lpstr>等线</vt:lpstr>
      <vt:lpstr>Calibri</vt:lpstr>
      <vt:lpstr>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山那边</cp:lastModifiedBy>
  <cp:revision>60</cp:revision>
  <cp:lastPrinted>2022-09-12T16:00:00Z</cp:lastPrinted>
  <dcterms:created xsi:type="dcterms:W3CDTF">2022-09-26T02:57:00Z</dcterms:created>
  <dcterms:modified xsi:type="dcterms:W3CDTF">2024-11-20T09:28:20Z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13713D3303A14D7E9AC9B7A5512F25D9_13</vt:lpwstr>
  </property>
  <property fmtid="{D5CDD505-2E9C-101B-9397-08002B2CF9AE}" pid="3" name="KSOProductBuildVer">
    <vt:lpwstr>2052-12.1.0.18912</vt:lpwstr>
  </property>
</Properties>
</file>